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28" r:id="rId5"/>
    <p:sldId id="325" r:id="rId6"/>
    <p:sldId id="327" r:id="rId7"/>
    <p:sldId id="330" r:id="rId8"/>
    <p:sldId id="331" r:id="rId9"/>
    <p:sldId id="332" r:id="rId10"/>
    <p:sldId id="340" r:id="rId11"/>
    <p:sldId id="334" r:id="rId12"/>
    <p:sldId id="335" r:id="rId13"/>
    <p:sldId id="338" r:id="rId14"/>
    <p:sldId id="341" r:id="rId15"/>
    <p:sldId id="33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6F154F-394D-444F-98F8-4FCB2156D204}" v="608" dt="2023-05-09T17:26:58.259"/>
    <p1510:client id="{2FC87452-8B47-449F-A8B5-D47EC93466FC}" v="819" dt="2023-05-09T15:02:58.4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66"/>
    <p:restoredTop sz="94205" autoAdjust="0"/>
  </p:normalViewPr>
  <p:slideViewPr>
    <p:cSldViewPr snapToGrid="0">
      <p:cViewPr varScale="1">
        <p:scale>
          <a:sx n="64" d="100"/>
          <a:sy n="64" d="100"/>
        </p:scale>
        <p:origin x="870" y="60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itha reddy" userId="8c7ec79476c50086" providerId="Windows Live" clId="Web-{2E6F154F-394D-444F-98F8-4FCB2156D204}"/>
    <pc:docChg chg="addSld delSld modSld">
      <pc:chgData name="vinitha reddy" userId="8c7ec79476c50086" providerId="Windows Live" clId="Web-{2E6F154F-394D-444F-98F8-4FCB2156D204}" dt="2023-05-09T17:27:12.478" v="605"/>
      <pc:docMkLst>
        <pc:docMk/>
      </pc:docMkLst>
      <pc:sldChg chg="modSp">
        <pc:chgData name="vinitha reddy" userId="8c7ec79476c50086" providerId="Windows Live" clId="Web-{2E6F154F-394D-444F-98F8-4FCB2156D204}" dt="2023-05-09T16:18:49.147" v="171" actId="20577"/>
        <pc:sldMkLst>
          <pc:docMk/>
          <pc:sldMk cId="2810133685" sldId="327"/>
        </pc:sldMkLst>
        <pc:spChg chg="mod">
          <ac:chgData name="vinitha reddy" userId="8c7ec79476c50086" providerId="Windows Live" clId="Web-{2E6F154F-394D-444F-98F8-4FCB2156D204}" dt="2023-05-09T16:18:49.147" v="171" actId="20577"/>
          <ac:spMkLst>
            <pc:docMk/>
            <pc:sldMk cId="2810133685" sldId="327"/>
            <ac:spMk id="3" creationId="{77C9C890-ADC6-0AA7-BBC0-05E856AA7C3C}"/>
          </ac:spMkLst>
        </pc:spChg>
      </pc:sldChg>
      <pc:sldChg chg="modSp">
        <pc:chgData name="vinitha reddy" userId="8c7ec79476c50086" providerId="Windows Live" clId="Web-{2E6F154F-394D-444F-98F8-4FCB2156D204}" dt="2023-05-09T15:36:26.702" v="6" actId="20577"/>
        <pc:sldMkLst>
          <pc:docMk/>
          <pc:sldMk cId="2924417010" sldId="328"/>
        </pc:sldMkLst>
        <pc:spChg chg="mod">
          <ac:chgData name="vinitha reddy" userId="8c7ec79476c50086" providerId="Windows Live" clId="Web-{2E6F154F-394D-444F-98F8-4FCB2156D204}" dt="2023-05-09T15:36:26.702" v="6" actId="20577"/>
          <ac:spMkLst>
            <pc:docMk/>
            <pc:sldMk cId="2924417010" sldId="328"/>
            <ac:spMk id="10" creationId="{04841811-A88D-D9E4-508D-3FF050EBA91A}"/>
          </ac:spMkLst>
        </pc:spChg>
      </pc:sldChg>
      <pc:sldChg chg="addSp delSp modSp mod setBg">
        <pc:chgData name="vinitha reddy" userId="8c7ec79476c50086" providerId="Windows Live" clId="Web-{2E6F154F-394D-444F-98F8-4FCB2156D204}" dt="2023-05-09T15:43:38.513" v="31"/>
        <pc:sldMkLst>
          <pc:docMk/>
          <pc:sldMk cId="1239358510" sldId="330"/>
        </pc:sldMkLst>
        <pc:spChg chg="mod">
          <ac:chgData name="vinitha reddy" userId="8c7ec79476c50086" providerId="Windows Live" clId="Web-{2E6F154F-394D-444F-98F8-4FCB2156D204}" dt="2023-05-09T15:43:38.513" v="31"/>
          <ac:spMkLst>
            <pc:docMk/>
            <pc:sldMk cId="1239358510" sldId="330"/>
            <ac:spMk id="2" creationId="{3359D63F-F67D-B1A6-9772-28B26C238474}"/>
          </ac:spMkLst>
        </pc:spChg>
        <pc:spChg chg="mod ord">
          <ac:chgData name="vinitha reddy" userId="8c7ec79476c50086" providerId="Windows Live" clId="Web-{2E6F154F-394D-444F-98F8-4FCB2156D204}" dt="2023-05-09T15:43:38.513" v="31"/>
          <ac:spMkLst>
            <pc:docMk/>
            <pc:sldMk cId="1239358510" sldId="330"/>
            <ac:spMk id="4" creationId="{4D573E4D-D096-DA02-6E8D-C161D57C298E}"/>
          </ac:spMkLst>
        </pc:spChg>
        <pc:spChg chg="del">
          <ac:chgData name="vinitha reddy" userId="8c7ec79476c50086" providerId="Windows Live" clId="Web-{2E6F154F-394D-444F-98F8-4FCB2156D204}" dt="2023-05-09T15:37:53.252" v="9"/>
          <ac:spMkLst>
            <pc:docMk/>
            <pc:sldMk cId="1239358510" sldId="330"/>
            <ac:spMk id="5" creationId="{9DAADF85-A479-7797-B775-BEC735484239}"/>
          </ac:spMkLst>
        </pc:spChg>
        <pc:spChg chg="mod ord">
          <ac:chgData name="vinitha reddy" userId="8c7ec79476c50086" providerId="Windows Live" clId="Web-{2E6F154F-394D-444F-98F8-4FCB2156D204}" dt="2023-05-09T15:43:38.513" v="31"/>
          <ac:spMkLst>
            <pc:docMk/>
            <pc:sldMk cId="1239358510" sldId="330"/>
            <ac:spMk id="7" creationId="{C879B80B-52E1-B25F-25DD-B9548BDF8BDB}"/>
          </ac:spMkLst>
        </pc:spChg>
        <pc:spChg chg="add del">
          <ac:chgData name="vinitha reddy" userId="8c7ec79476c50086" providerId="Windows Live" clId="Web-{2E6F154F-394D-444F-98F8-4FCB2156D204}" dt="2023-05-09T15:38:28.144" v="11"/>
          <ac:spMkLst>
            <pc:docMk/>
            <pc:sldMk cId="1239358510" sldId="330"/>
            <ac:spMk id="12" creationId="{F13C74B1-5B17-4795-BED0-7140497B445A}"/>
          </ac:spMkLst>
        </pc:spChg>
        <pc:spChg chg="add del">
          <ac:chgData name="vinitha reddy" userId="8c7ec79476c50086" providerId="Windows Live" clId="Web-{2E6F154F-394D-444F-98F8-4FCB2156D204}" dt="2023-05-09T15:38:28.144" v="11"/>
          <ac:spMkLst>
            <pc:docMk/>
            <pc:sldMk cId="1239358510" sldId="330"/>
            <ac:spMk id="14" creationId="{D4974D33-8DC5-464E-8C6D-BE58F0669C17}"/>
          </ac:spMkLst>
        </pc:spChg>
        <pc:spChg chg="add del">
          <ac:chgData name="vinitha reddy" userId="8c7ec79476c50086" providerId="Windows Live" clId="Web-{2E6F154F-394D-444F-98F8-4FCB2156D204}" dt="2023-05-09T15:38:49.363" v="13"/>
          <ac:spMkLst>
            <pc:docMk/>
            <pc:sldMk cId="1239358510" sldId="330"/>
            <ac:spMk id="16" creationId="{04812C46-200A-4DEB-A05E-3ED6C68C2387}"/>
          </ac:spMkLst>
        </pc:spChg>
        <pc:spChg chg="add del">
          <ac:chgData name="vinitha reddy" userId="8c7ec79476c50086" providerId="Windows Live" clId="Web-{2E6F154F-394D-444F-98F8-4FCB2156D204}" dt="2023-05-09T15:38:49.363" v="13"/>
          <ac:spMkLst>
            <pc:docMk/>
            <pc:sldMk cId="1239358510" sldId="330"/>
            <ac:spMk id="17" creationId="{D1EA859B-E555-4109-94F3-6700E046E008}"/>
          </ac:spMkLst>
        </pc:spChg>
        <pc:spChg chg="add del">
          <ac:chgData name="vinitha reddy" userId="8c7ec79476c50086" providerId="Windows Live" clId="Web-{2E6F154F-394D-444F-98F8-4FCB2156D204}" dt="2023-05-09T15:42:00.995" v="25"/>
          <ac:spMkLst>
            <pc:docMk/>
            <pc:sldMk cId="1239358510" sldId="330"/>
            <ac:spMk id="19" creationId="{56688E73-49B9-4052-A836-D248C825D70D}"/>
          </ac:spMkLst>
        </pc:spChg>
        <pc:spChg chg="add del">
          <ac:chgData name="vinitha reddy" userId="8c7ec79476c50086" providerId="Windows Live" clId="Web-{2E6F154F-394D-444F-98F8-4FCB2156D204}" dt="2023-05-09T15:42:00.995" v="25"/>
          <ac:spMkLst>
            <pc:docMk/>
            <pc:sldMk cId="1239358510" sldId="330"/>
            <ac:spMk id="20" creationId="{5B6AEE0C-07FE-4154-BC7C-2F20530BC556}"/>
          </ac:spMkLst>
        </pc:spChg>
        <pc:spChg chg="add del">
          <ac:chgData name="vinitha reddy" userId="8c7ec79476c50086" providerId="Windows Live" clId="Web-{2E6F154F-394D-444F-98F8-4FCB2156D204}" dt="2023-05-09T15:41:39.119" v="22"/>
          <ac:spMkLst>
            <pc:docMk/>
            <pc:sldMk cId="1239358510" sldId="330"/>
            <ac:spMk id="25" creationId="{96CF2A2B-0745-440C-9224-C5C6A0A4286F}"/>
          </ac:spMkLst>
        </pc:spChg>
        <pc:spChg chg="add del">
          <ac:chgData name="vinitha reddy" userId="8c7ec79476c50086" providerId="Windows Live" clId="Web-{2E6F154F-394D-444F-98F8-4FCB2156D204}" dt="2023-05-09T15:41:39.119" v="22"/>
          <ac:spMkLst>
            <pc:docMk/>
            <pc:sldMk cId="1239358510" sldId="330"/>
            <ac:spMk id="27" creationId="{75BE6D6B-84C9-4D2B-97EB-773B7369EF82}"/>
          </ac:spMkLst>
        </pc:spChg>
        <pc:spChg chg="add del">
          <ac:chgData name="vinitha reddy" userId="8c7ec79476c50086" providerId="Windows Live" clId="Web-{2E6F154F-394D-444F-98F8-4FCB2156D204}" dt="2023-05-09T15:42:00.979" v="24"/>
          <ac:spMkLst>
            <pc:docMk/>
            <pc:sldMk cId="1239358510" sldId="330"/>
            <ac:spMk id="29" creationId="{3D4A84B9-E564-4DD0-97F8-DBF1C460C28A}"/>
          </ac:spMkLst>
        </pc:spChg>
        <pc:spChg chg="add del">
          <ac:chgData name="vinitha reddy" userId="8c7ec79476c50086" providerId="Windows Live" clId="Web-{2E6F154F-394D-444F-98F8-4FCB2156D204}" dt="2023-05-09T15:42:00.979" v="24"/>
          <ac:spMkLst>
            <pc:docMk/>
            <pc:sldMk cId="1239358510" sldId="330"/>
            <ac:spMk id="30" creationId="{0D7B6173-1D58-48E2-83CF-37350F315F75}"/>
          </ac:spMkLst>
        </pc:spChg>
        <pc:spChg chg="add del">
          <ac:chgData name="vinitha reddy" userId="8c7ec79476c50086" providerId="Windows Live" clId="Web-{2E6F154F-394D-444F-98F8-4FCB2156D204}" dt="2023-05-09T15:42:00.979" v="24"/>
          <ac:spMkLst>
            <pc:docMk/>
            <pc:sldMk cId="1239358510" sldId="330"/>
            <ac:spMk id="31" creationId="{102382E0-0A09-46AE-B955-B911CAFE7F00}"/>
          </ac:spMkLst>
        </pc:spChg>
        <pc:spChg chg="add del">
          <ac:chgData name="vinitha reddy" userId="8c7ec79476c50086" providerId="Windows Live" clId="Web-{2E6F154F-394D-444F-98F8-4FCB2156D204}" dt="2023-05-09T15:42:00.979" v="24"/>
          <ac:spMkLst>
            <pc:docMk/>
            <pc:sldMk cId="1239358510" sldId="330"/>
            <ac:spMk id="32" creationId="{2F36CA75-CFBF-4844-B719-8FE9EBADA9AF}"/>
          </ac:spMkLst>
        </pc:spChg>
        <pc:spChg chg="add del">
          <ac:chgData name="vinitha reddy" userId="8c7ec79476c50086" providerId="Windows Live" clId="Web-{2E6F154F-394D-444F-98F8-4FCB2156D204}" dt="2023-05-09T15:42:00.979" v="24"/>
          <ac:spMkLst>
            <pc:docMk/>
            <pc:sldMk cId="1239358510" sldId="330"/>
            <ac:spMk id="33" creationId="{7DE75D4A-0965-4973-BE75-DECCAC9A9614}"/>
          </ac:spMkLst>
        </pc:spChg>
        <pc:spChg chg="add del">
          <ac:chgData name="vinitha reddy" userId="8c7ec79476c50086" providerId="Windows Live" clId="Web-{2E6F154F-394D-444F-98F8-4FCB2156D204}" dt="2023-05-09T15:43:38.513" v="31"/>
          <ac:spMkLst>
            <pc:docMk/>
            <pc:sldMk cId="1239358510" sldId="330"/>
            <ac:spMk id="37" creationId="{04812C46-200A-4DEB-A05E-3ED6C68C2387}"/>
          </ac:spMkLst>
        </pc:spChg>
        <pc:spChg chg="add del">
          <ac:chgData name="vinitha reddy" userId="8c7ec79476c50086" providerId="Windows Live" clId="Web-{2E6F154F-394D-444F-98F8-4FCB2156D204}" dt="2023-05-09T15:43:38.513" v="31"/>
          <ac:spMkLst>
            <pc:docMk/>
            <pc:sldMk cId="1239358510" sldId="330"/>
            <ac:spMk id="38" creationId="{D1EA859B-E555-4109-94F3-6700E046E008}"/>
          </ac:spMkLst>
        </pc:spChg>
        <pc:spChg chg="add">
          <ac:chgData name="vinitha reddy" userId="8c7ec79476c50086" providerId="Windows Live" clId="Web-{2E6F154F-394D-444F-98F8-4FCB2156D204}" dt="2023-05-09T15:43:38.513" v="31"/>
          <ac:spMkLst>
            <pc:docMk/>
            <pc:sldMk cId="1239358510" sldId="330"/>
            <ac:spMk id="43" creationId="{96CF2A2B-0745-440C-9224-C5C6A0A4286F}"/>
          </ac:spMkLst>
        </pc:spChg>
        <pc:spChg chg="add">
          <ac:chgData name="vinitha reddy" userId="8c7ec79476c50086" providerId="Windows Live" clId="Web-{2E6F154F-394D-444F-98F8-4FCB2156D204}" dt="2023-05-09T15:43:38.513" v="31"/>
          <ac:spMkLst>
            <pc:docMk/>
            <pc:sldMk cId="1239358510" sldId="330"/>
            <ac:spMk id="45" creationId="{75BE6D6B-84C9-4D2B-97EB-773B7369EF82}"/>
          </ac:spMkLst>
        </pc:spChg>
        <pc:picChg chg="add del mod ord">
          <ac:chgData name="vinitha reddy" userId="8c7ec79476c50086" providerId="Windows Live" clId="Web-{2E6F154F-394D-444F-98F8-4FCB2156D204}" dt="2023-05-09T15:39:32.396" v="15"/>
          <ac:picMkLst>
            <pc:docMk/>
            <pc:sldMk cId="1239358510" sldId="330"/>
            <ac:picMk id="3" creationId="{8B8B6AE5-4EBD-3F3D-BE6F-D546CC3164F2}"/>
          </ac:picMkLst>
        </pc:picChg>
        <pc:picChg chg="add del mod ord">
          <ac:chgData name="vinitha reddy" userId="8c7ec79476c50086" providerId="Windows Live" clId="Web-{2E6F154F-394D-444F-98F8-4FCB2156D204}" dt="2023-05-09T15:42:48.480" v="27"/>
          <ac:picMkLst>
            <pc:docMk/>
            <pc:sldMk cId="1239358510" sldId="330"/>
            <ac:picMk id="6" creationId="{0F13A691-43CA-B77C-2F7E-D29C929EC403}"/>
          </ac:picMkLst>
        </pc:picChg>
        <pc:picChg chg="add mod ord">
          <ac:chgData name="vinitha reddy" userId="8c7ec79476c50086" providerId="Windows Live" clId="Web-{2E6F154F-394D-444F-98F8-4FCB2156D204}" dt="2023-05-09T15:43:38.513" v="31"/>
          <ac:picMkLst>
            <pc:docMk/>
            <pc:sldMk cId="1239358510" sldId="330"/>
            <ac:picMk id="8" creationId="{F2C00461-C01C-8064-16A1-62ED4A081D28}"/>
          </ac:picMkLst>
        </pc:picChg>
        <pc:picChg chg="add del">
          <ac:chgData name="vinitha reddy" userId="8c7ec79476c50086" providerId="Windows Live" clId="Web-{2E6F154F-394D-444F-98F8-4FCB2156D204}" dt="2023-05-09T15:42:00.979" v="24"/>
          <ac:picMkLst>
            <pc:docMk/>
            <pc:sldMk cId="1239358510" sldId="330"/>
            <ac:picMk id="35" creationId="{4A599609-F5C2-4A0B-A992-913F814A631A}"/>
          </ac:picMkLst>
        </pc:picChg>
      </pc:sldChg>
      <pc:sldChg chg="addSp delSp modSp mod setBg modClrScheme chgLayout">
        <pc:chgData name="vinitha reddy" userId="8c7ec79476c50086" providerId="Windows Live" clId="Web-{2E6F154F-394D-444F-98F8-4FCB2156D204}" dt="2023-05-09T16:14:11.935" v="143" actId="20577"/>
        <pc:sldMkLst>
          <pc:docMk/>
          <pc:sldMk cId="2590855744" sldId="331"/>
        </pc:sldMkLst>
        <pc:spChg chg="mod ord">
          <ac:chgData name="vinitha reddy" userId="8c7ec79476c50086" providerId="Windows Live" clId="Web-{2E6F154F-394D-444F-98F8-4FCB2156D204}" dt="2023-05-09T16:04:28.227" v="95"/>
          <ac:spMkLst>
            <pc:docMk/>
            <pc:sldMk cId="2590855744" sldId="331"/>
            <ac:spMk id="2" creationId="{CD3927EA-A6AD-97BC-1ADB-6D8D1A4FCEBA}"/>
          </ac:spMkLst>
        </pc:spChg>
        <pc:spChg chg="del mod ord">
          <ac:chgData name="vinitha reddy" userId="8c7ec79476c50086" providerId="Windows Live" clId="Web-{2E6F154F-394D-444F-98F8-4FCB2156D204}" dt="2023-05-09T16:01:27.206" v="87"/>
          <ac:spMkLst>
            <pc:docMk/>
            <pc:sldMk cId="2590855744" sldId="331"/>
            <ac:spMk id="3" creationId="{3153FD9C-E800-BC25-A5D0-315AB602F483}"/>
          </ac:spMkLst>
        </pc:spChg>
        <pc:spChg chg="del mod ord">
          <ac:chgData name="vinitha reddy" userId="8c7ec79476c50086" providerId="Windows Live" clId="Web-{2E6F154F-394D-444F-98F8-4FCB2156D204}" dt="2023-05-09T15:44:40.969" v="34"/>
          <ac:spMkLst>
            <pc:docMk/>
            <pc:sldMk cId="2590855744" sldId="331"/>
            <ac:spMk id="4" creationId="{6D8B5CE3-4B9A-F4CE-7CFA-737572BD3527}"/>
          </ac:spMkLst>
        </pc:spChg>
        <pc:spChg chg="add del mod">
          <ac:chgData name="vinitha reddy" userId="8c7ec79476c50086" providerId="Windows Live" clId="Web-{2E6F154F-394D-444F-98F8-4FCB2156D204}" dt="2023-05-09T15:44:22.843" v="33"/>
          <ac:spMkLst>
            <pc:docMk/>
            <pc:sldMk cId="2590855744" sldId="331"/>
            <ac:spMk id="6" creationId="{8C75F824-1A16-FBBE-D8FA-B9E1DE80995B}"/>
          </ac:spMkLst>
        </pc:spChg>
        <pc:spChg chg="add mod">
          <ac:chgData name="vinitha reddy" userId="8c7ec79476c50086" providerId="Windows Live" clId="Web-{2E6F154F-394D-444F-98F8-4FCB2156D204}" dt="2023-05-09T16:14:11.935" v="143" actId="20577"/>
          <ac:spMkLst>
            <pc:docMk/>
            <pc:sldMk cId="2590855744" sldId="331"/>
            <ac:spMk id="8" creationId="{80EB2720-4652-73BC-1DB9-2D865664E4DD}"/>
          </ac:spMkLst>
        </pc:spChg>
        <pc:spChg chg="del mod ord">
          <ac:chgData name="vinitha reddy" userId="8c7ec79476c50086" providerId="Windows Live" clId="Web-{2E6F154F-394D-444F-98F8-4FCB2156D204}" dt="2023-05-09T15:50:35.574" v="58"/>
          <ac:spMkLst>
            <pc:docMk/>
            <pc:sldMk cId="2590855744" sldId="331"/>
            <ac:spMk id="10" creationId="{67D9C04C-425B-8D00-23BB-5E9C397029D3}"/>
          </ac:spMkLst>
        </pc:spChg>
        <pc:spChg chg="add del">
          <ac:chgData name="vinitha reddy" userId="8c7ec79476c50086" providerId="Windows Live" clId="Web-{2E6F154F-394D-444F-98F8-4FCB2156D204}" dt="2023-05-09T16:04:14.977" v="92"/>
          <ac:spMkLst>
            <pc:docMk/>
            <pc:sldMk cId="2590855744" sldId="331"/>
            <ac:spMk id="19" creationId="{362810D9-2C5A-477D-949C-C191895477F3}"/>
          </ac:spMkLst>
        </pc:spChg>
        <pc:spChg chg="add del">
          <ac:chgData name="vinitha reddy" userId="8c7ec79476c50086" providerId="Windows Live" clId="Web-{2E6F154F-394D-444F-98F8-4FCB2156D204}" dt="2023-05-09T16:04:14.977" v="92"/>
          <ac:spMkLst>
            <pc:docMk/>
            <pc:sldMk cId="2590855744" sldId="331"/>
            <ac:spMk id="21" creationId="{081E4A58-353D-44AE-B2FC-2A74E2E400F7}"/>
          </ac:spMkLst>
        </pc:spChg>
        <pc:spChg chg="add del">
          <ac:chgData name="vinitha reddy" userId="8c7ec79476c50086" providerId="Windows Live" clId="Web-{2E6F154F-394D-444F-98F8-4FCB2156D204}" dt="2023-05-09T16:04:28.212" v="94"/>
          <ac:spMkLst>
            <pc:docMk/>
            <pc:sldMk cId="2590855744" sldId="331"/>
            <ac:spMk id="23" creationId="{DCD6552F-C98B-4FBA-842F-3EF2D5ACA1FF}"/>
          </ac:spMkLst>
        </pc:spChg>
        <pc:spChg chg="add del">
          <ac:chgData name="vinitha reddy" userId="8c7ec79476c50086" providerId="Windows Live" clId="Web-{2E6F154F-394D-444F-98F8-4FCB2156D204}" dt="2023-05-09T16:04:28.212" v="94"/>
          <ac:spMkLst>
            <pc:docMk/>
            <pc:sldMk cId="2590855744" sldId="331"/>
            <ac:spMk id="24" creationId="{04C21BAE-6866-4C7A-A7EC-C1B2E572D5BE}"/>
          </ac:spMkLst>
        </pc:spChg>
        <pc:spChg chg="add del">
          <ac:chgData name="vinitha reddy" userId="8c7ec79476c50086" providerId="Windows Live" clId="Web-{2E6F154F-394D-444F-98F8-4FCB2156D204}" dt="2023-05-09T16:04:28.212" v="94"/>
          <ac:spMkLst>
            <pc:docMk/>
            <pc:sldMk cId="2590855744" sldId="331"/>
            <ac:spMk id="25" creationId="{F0C518C2-0AA4-470C-87B9-9CBF428FBA25}"/>
          </ac:spMkLst>
        </pc:spChg>
        <pc:spChg chg="add del">
          <ac:chgData name="vinitha reddy" userId="8c7ec79476c50086" providerId="Windows Live" clId="Web-{2E6F154F-394D-444F-98F8-4FCB2156D204}" dt="2023-05-09T16:04:28.212" v="94"/>
          <ac:spMkLst>
            <pc:docMk/>
            <pc:sldMk cId="2590855744" sldId="331"/>
            <ac:spMk id="26" creationId="{C74F2646-08C7-4051-81DA-751C43A03FC1}"/>
          </ac:spMkLst>
        </pc:spChg>
        <pc:spChg chg="add">
          <ac:chgData name="vinitha reddy" userId="8c7ec79476c50086" providerId="Windows Live" clId="Web-{2E6F154F-394D-444F-98F8-4FCB2156D204}" dt="2023-05-09T16:04:28.227" v="95"/>
          <ac:spMkLst>
            <pc:docMk/>
            <pc:sldMk cId="2590855744" sldId="331"/>
            <ac:spMk id="28" creationId="{DB304A14-32D0-4873-B914-423ED7B8DAFD}"/>
          </ac:spMkLst>
        </pc:spChg>
        <pc:spChg chg="add">
          <ac:chgData name="vinitha reddy" userId="8c7ec79476c50086" providerId="Windows Live" clId="Web-{2E6F154F-394D-444F-98F8-4FCB2156D204}" dt="2023-05-09T16:04:28.227" v="95"/>
          <ac:spMkLst>
            <pc:docMk/>
            <pc:sldMk cId="2590855744" sldId="331"/>
            <ac:spMk id="29" creationId="{1D460C86-854F-4FB3-ABC2-E823D8FEB9DB}"/>
          </ac:spMkLst>
        </pc:spChg>
        <pc:spChg chg="add">
          <ac:chgData name="vinitha reddy" userId="8c7ec79476c50086" providerId="Windows Live" clId="Web-{2E6F154F-394D-444F-98F8-4FCB2156D204}" dt="2023-05-09T16:04:28.227" v="95"/>
          <ac:spMkLst>
            <pc:docMk/>
            <pc:sldMk cId="2590855744" sldId="331"/>
            <ac:spMk id="30" creationId="{BB48116A-278A-4CC5-89D3-9DE8E8FF1245}"/>
          </ac:spMkLst>
        </pc:spChg>
        <pc:picChg chg="add del mod">
          <ac:chgData name="vinitha reddy" userId="8c7ec79476c50086" providerId="Windows Live" clId="Web-{2E6F154F-394D-444F-98F8-4FCB2156D204}" dt="2023-05-09T15:55:35.397" v="84"/>
          <ac:picMkLst>
            <pc:docMk/>
            <pc:sldMk cId="2590855744" sldId="331"/>
            <ac:picMk id="9" creationId="{A21BF115-B2F3-0755-054A-0FCF5F240752}"/>
          </ac:picMkLst>
        </pc:picChg>
        <pc:picChg chg="add del mod">
          <ac:chgData name="vinitha reddy" userId="8c7ec79476c50086" providerId="Windows Live" clId="Web-{2E6F154F-394D-444F-98F8-4FCB2156D204}" dt="2023-05-09T16:01:17.455" v="86"/>
          <ac:picMkLst>
            <pc:docMk/>
            <pc:sldMk cId="2590855744" sldId="331"/>
            <ac:picMk id="11" creationId="{E9C29903-7B08-59BC-15AE-61C191EF2A7F}"/>
          </ac:picMkLst>
        </pc:picChg>
        <pc:picChg chg="add del mod">
          <ac:chgData name="vinitha reddy" userId="8c7ec79476c50086" providerId="Windows Live" clId="Web-{2E6F154F-394D-444F-98F8-4FCB2156D204}" dt="2023-05-09T16:02:00.910" v="89"/>
          <ac:picMkLst>
            <pc:docMk/>
            <pc:sldMk cId="2590855744" sldId="331"/>
            <ac:picMk id="12" creationId="{BF3EA3D0-ECCC-A27E-9029-8100A625BD09}"/>
          </ac:picMkLst>
        </pc:picChg>
        <pc:picChg chg="del">
          <ac:chgData name="vinitha reddy" userId="8c7ec79476c50086" providerId="Windows Live" clId="Web-{2E6F154F-394D-444F-98F8-4FCB2156D204}" dt="2023-05-09T15:43:56.545" v="32"/>
          <ac:picMkLst>
            <pc:docMk/>
            <pc:sldMk cId="2590855744" sldId="331"/>
            <ac:picMk id="13" creationId="{B085A606-2989-65E2-7F4F-7E3355B7763A}"/>
          </ac:picMkLst>
        </pc:picChg>
        <pc:picChg chg="add mod ord">
          <ac:chgData name="vinitha reddy" userId="8c7ec79476c50086" providerId="Windows Live" clId="Web-{2E6F154F-394D-444F-98F8-4FCB2156D204}" dt="2023-05-09T16:04:28.227" v="95"/>
          <ac:picMkLst>
            <pc:docMk/>
            <pc:sldMk cId="2590855744" sldId="331"/>
            <ac:picMk id="14" creationId="{ABEC8E38-A84B-A3A5-0F84-7FEB465D5BEF}"/>
          </ac:picMkLst>
        </pc:picChg>
      </pc:sldChg>
      <pc:sldChg chg="addSp delSp modSp mod setBg modClrScheme modShow chgLayout">
        <pc:chgData name="vinitha reddy" userId="8c7ec79476c50086" providerId="Windows Live" clId="Web-{2E6F154F-394D-444F-98F8-4FCB2156D204}" dt="2023-05-09T16:18:09.646" v="166" actId="20577"/>
        <pc:sldMkLst>
          <pc:docMk/>
          <pc:sldMk cId="4146645359" sldId="332"/>
        </pc:sldMkLst>
        <pc:spChg chg="mod ord">
          <ac:chgData name="vinitha reddy" userId="8c7ec79476c50086" providerId="Windows Live" clId="Web-{2E6F154F-394D-444F-98F8-4FCB2156D204}" dt="2023-05-09T16:16:20.158" v="150"/>
          <ac:spMkLst>
            <pc:docMk/>
            <pc:sldMk cId="4146645359" sldId="332"/>
            <ac:spMk id="2" creationId="{A546168A-9F8B-AE64-6A3B-DD036396CD45}"/>
          </ac:spMkLst>
        </pc:spChg>
        <pc:spChg chg="mod ord">
          <ac:chgData name="vinitha reddy" userId="8c7ec79476c50086" providerId="Windows Live" clId="Web-{2E6F154F-394D-444F-98F8-4FCB2156D204}" dt="2023-05-09T16:16:20.158" v="150"/>
          <ac:spMkLst>
            <pc:docMk/>
            <pc:sldMk cId="4146645359" sldId="332"/>
            <ac:spMk id="3" creationId="{F08CF61D-4147-236F-218C-CE2A064E6BD9}"/>
          </ac:spMkLst>
        </pc:spChg>
        <pc:spChg chg="del mod ord">
          <ac:chgData name="vinitha reddy" userId="8c7ec79476c50086" providerId="Windows Live" clId="Web-{2E6F154F-394D-444F-98F8-4FCB2156D204}" dt="2023-05-09T16:07:40.546" v="120"/>
          <ac:spMkLst>
            <pc:docMk/>
            <pc:sldMk cId="4146645359" sldId="332"/>
            <ac:spMk id="4" creationId="{8A39D430-6FFC-66C6-AF3D-05E76D9D4BB4}"/>
          </ac:spMkLst>
        </pc:spChg>
        <pc:spChg chg="add mod">
          <ac:chgData name="vinitha reddy" userId="8c7ec79476c50086" providerId="Windows Live" clId="Web-{2E6F154F-394D-444F-98F8-4FCB2156D204}" dt="2023-05-09T16:18:09.646" v="166" actId="20577"/>
          <ac:spMkLst>
            <pc:docMk/>
            <pc:sldMk cId="4146645359" sldId="332"/>
            <ac:spMk id="6" creationId="{0EE48C89-37BE-62E4-E2FD-85B3648371CC}"/>
          </ac:spMkLst>
        </pc:spChg>
        <pc:spChg chg="del mod ord">
          <ac:chgData name="vinitha reddy" userId="8c7ec79476c50086" providerId="Windows Live" clId="Web-{2E6F154F-394D-444F-98F8-4FCB2156D204}" dt="2023-05-09T16:06:53.764" v="106"/>
          <ac:spMkLst>
            <pc:docMk/>
            <pc:sldMk cId="4146645359" sldId="332"/>
            <ac:spMk id="9" creationId="{4555555B-2DC1-8FAB-836A-FF067294BAB7}"/>
          </ac:spMkLst>
        </pc:spChg>
        <pc:spChg chg="del mod ord">
          <ac:chgData name="vinitha reddy" userId="8c7ec79476c50086" providerId="Windows Live" clId="Web-{2E6F154F-394D-444F-98F8-4FCB2156D204}" dt="2023-05-09T16:07:07.795" v="111"/>
          <ac:spMkLst>
            <pc:docMk/>
            <pc:sldMk cId="4146645359" sldId="332"/>
            <ac:spMk id="10" creationId="{9231214F-3674-6AA5-28C4-945128C75152}"/>
          </ac:spMkLst>
        </pc:spChg>
        <pc:spChg chg="del mod ord">
          <ac:chgData name="vinitha reddy" userId="8c7ec79476c50086" providerId="Windows Live" clId="Web-{2E6F154F-394D-444F-98F8-4FCB2156D204}" dt="2023-05-09T16:06:49.498" v="104"/>
          <ac:spMkLst>
            <pc:docMk/>
            <pc:sldMk cId="4146645359" sldId="332"/>
            <ac:spMk id="11" creationId="{94001C92-5199-4EEF-9AD8-8F9EEF76C6F4}"/>
          </ac:spMkLst>
        </pc:spChg>
        <pc:spChg chg="del mod ord">
          <ac:chgData name="vinitha reddy" userId="8c7ec79476c50086" providerId="Windows Live" clId="Web-{2E6F154F-394D-444F-98F8-4FCB2156D204}" dt="2023-05-09T16:07:04.295" v="110"/>
          <ac:spMkLst>
            <pc:docMk/>
            <pc:sldMk cId="4146645359" sldId="332"/>
            <ac:spMk id="12" creationId="{9FB3C79A-5A2E-1974-C643-A59B78E2E7CF}"/>
          </ac:spMkLst>
        </pc:spChg>
        <pc:spChg chg="del mod ord">
          <ac:chgData name="vinitha reddy" userId="8c7ec79476c50086" providerId="Windows Live" clId="Web-{2E6F154F-394D-444F-98F8-4FCB2156D204}" dt="2023-05-09T16:07:21.108" v="114"/>
          <ac:spMkLst>
            <pc:docMk/>
            <pc:sldMk cId="4146645359" sldId="332"/>
            <ac:spMk id="13" creationId="{5B78A878-C090-192A-ABA1-84C905B5183C}"/>
          </ac:spMkLst>
        </pc:spChg>
        <pc:spChg chg="del mod ord">
          <ac:chgData name="vinitha reddy" userId="8c7ec79476c50086" providerId="Windows Live" clId="Web-{2E6F154F-394D-444F-98F8-4FCB2156D204}" dt="2023-05-09T16:07:30.327" v="117"/>
          <ac:spMkLst>
            <pc:docMk/>
            <pc:sldMk cId="4146645359" sldId="332"/>
            <ac:spMk id="14" creationId="{45A07B14-2360-0003-C403-44C18346197A}"/>
          </ac:spMkLst>
        </pc:spChg>
        <pc:spChg chg="del mod ord">
          <ac:chgData name="vinitha reddy" userId="8c7ec79476c50086" providerId="Windows Live" clId="Web-{2E6F154F-394D-444F-98F8-4FCB2156D204}" dt="2023-05-09T16:07:17.264" v="113"/>
          <ac:spMkLst>
            <pc:docMk/>
            <pc:sldMk cId="4146645359" sldId="332"/>
            <ac:spMk id="15" creationId="{5DEDE163-143D-DC6B-34E9-732EFB294CA9}"/>
          </ac:spMkLst>
        </pc:spChg>
        <pc:spChg chg="del mod ord">
          <ac:chgData name="vinitha reddy" userId="8c7ec79476c50086" providerId="Windows Live" clId="Web-{2E6F154F-394D-444F-98F8-4FCB2156D204}" dt="2023-05-09T16:07:27.562" v="116"/>
          <ac:spMkLst>
            <pc:docMk/>
            <pc:sldMk cId="4146645359" sldId="332"/>
            <ac:spMk id="16" creationId="{6659681C-2F2D-40E6-CAFD-944B9E631EA2}"/>
          </ac:spMkLst>
        </pc:spChg>
        <pc:spChg chg="add">
          <ac:chgData name="vinitha reddy" userId="8c7ec79476c50086" providerId="Windows Live" clId="Web-{2E6F154F-394D-444F-98F8-4FCB2156D204}" dt="2023-05-09T16:16:20.158" v="150"/>
          <ac:spMkLst>
            <pc:docMk/>
            <pc:sldMk cId="4146645359" sldId="332"/>
            <ac:spMk id="21" creationId="{04812C46-200A-4DEB-A05E-3ED6C68C2387}"/>
          </ac:spMkLst>
        </pc:spChg>
        <pc:spChg chg="add">
          <ac:chgData name="vinitha reddy" userId="8c7ec79476c50086" providerId="Windows Live" clId="Web-{2E6F154F-394D-444F-98F8-4FCB2156D204}" dt="2023-05-09T16:16:20.158" v="150"/>
          <ac:spMkLst>
            <pc:docMk/>
            <pc:sldMk cId="4146645359" sldId="332"/>
            <ac:spMk id="22" creationId="{D1EA859B-E555-4109-94F3-6700E046E008}"/>
          </ac:spMkLst>
        </pc:spChg>
        <pc:picChg chg="add mod ord">
          <ac:chgData name="vinitha reddy" userId="8c7ec79476c50086" providerId="Windows Live" clId="Web-{2E6F154F-394D-444F-98F8-4FCB2156D204}" dt="2023-05-09T16:17:59.520" v="165" actId="14100"/>
          <ac:picMkLst>
            <pc:docMk/>
            <pc:sldMk cId="4146645359" sldId="332"/>
            <ac:picMk id="7" creationId="{6861EC15-E52B-8A08-EDCB-4505EE2B1D55}"/>
          </ac:picMkLst>
        </pc:picChg>
        <pc:picChg chg="del mod ord">
          <ac:chgData name="vinitha reddy" userId="8c7ec79476c50086" providerId="Windows Live" clId="Web-{2E6F154F-394D-444F-98F8-4FCB2156D204}" dt="2023-05-09T16:06:39.638" v="101"/>
          <ac:picMkLst>
            <pc:docMk/>
            <pc:sldMk cId="4146645359" sldId="332"/>
            <ac:picMk id="17" creationId="{9FE8A44E-4872-96D1-84CB-87AA25C1A65D}"/>
          </ac:picMkLst>
        </pc:picChg>
        <pc:picChg chg="del mod ord">
          <ac:chgData name="vinitha reddy" userId="8c7ec79476c50086" providerId="Windows Live" clId="Web-{2E6F154F-394D-444F-98F8-4FCB2156D204}" dt="2023-05-09T16:06:38.685" v="100"/>
          <ac:picMkLst>
            <pc:docMk/>
            <pc:sldMk cId="4146645359" sldId="332"/>
            <ac:picMk id="18" creationId="{2D82977F-BE23-77F5-BFCE-00474CDF4069}"/>
          </ac:picMkLst>
        </pc:picChg>
        <pc:picChg chg="del mod ord">
          <ac:chgData name="vinitha reddy" userId="8c7ec79476c50086" providerId="Windows Live" clId="Web-{2E6F154F-394D-444F-98F8-4FCB2156D204}" dt="2023-05-09T16:06:43.170" v="103"/>
          <ac:picMkLst>
            <pc:docMk/>
            <pc:sldMk cId="4146645359" sldId="332"/>
            <ac:picMk id="19" creationId="{F1995D2A-6DEB-36F1-92BE-92F53999C470}"/>
          </ac:picMkLst>
        </pc:picChg>
        <pc:picChg chg="del mod ord">
          <ac:chgData name="vinitha reddy" userId="8c7ec79476c50086" providerId="Windows Live" clId="Web-{2E6F154F-394D-444F-98F8-4FCB2156D204}" dt="2023-05-09T16:06:40.419" v="102"/>
          <ac:picMkLst>
            <pc:docMk/>
            <pc:sldMk cId="4146645359" sldId="332"/>
            <ac:picMk id="20" creationId="{C0F4481F-3B4F-240E-A0EB-A783661AD47C}"/>
          </ac:picMkLst>
        </pc:picChg>
      </pc:sldChg>
      <pc:sldChg chg="del">
        <pc:chgData name="vinitha reddy" userId="8c7ec79476c50086" providerId="Windows Live" clId="Web-{2E6F154F-394D-444F-98F8-4FCB2156D204}" dt="2023-05-09T16:18:54.163" v="172"/>
        <pc:sldMkLst>
          <pc:docMk/>
          <pc:sldMk cId="2141700674" sldId="333"/>
        </pc:sldMkLst>
      </pc:sldChg>
      <pc:sldChg chg="addSp delSp modSp mod setBg modClrScheme chgLayout">
        <pc:chgData name="vinitha reddy" userId="8c7ec79476c50086" providerId="Windows Live" clId="Web-{2E6F154F-394D-444F-98F8-4FCB2156D204}" dt="2023-05-09T17:17:09.098" v="552" actId="20577"/>
        <pc:sldMkLst>
          <pc:docMk/>
          <pc:sldMk cId="2607450225" sldId="334"/>
        </pc:sldMkLst>
        <pc:spChg chg="del">
          <ac:chgData name="vinitha reddy" userId="8c7ec79476c50086" providerId="Windows Live" clId="Web-{2E6F154F-394D-444F-98F8-4FCB2156D204}" dt="2023-05-09T16:42:33.231" v="330"/>
          <ac:spMkLst>
            <pc:docMk/>
            <pc:sldMk cId="2607450225" sldId="334"/>
            <ac:spMk id="3" creationId="{58A45141-45F1-0A77-FE4E-CBCA53A2BEB0}"/>
          </ac:spMkLst>
        </pc:spChg>
        <pc:spChg chg="del">
          <ac:chgData name="vinitha reddy" userId="8c7ec79476c50086" providerId="Windows Live" clId="Web-{2E6F154F-394D-444F-98F8-4FCB2156D204}" dt="2023-05-09T16:42:32.747" v="317"/>
          <ac:spMkLst>
            <pc:docMk/>
            <pc:sldMk cId="2607450225" sldId="334"/>
            <ac:spMk id="4" creationId="{B63EE887-A172-F01E-98D1-8781769CBEDE}"/>
          </ac:spMkLst>
        </pc:spChg>
        <pc:spChg chg="del">
          <ac:chgData name="vinitha reddy" userId="8c7ec79476c50086" providerId="Windows Live" clId="Web-{2E6F154F-394D-444F-98F8-4FCB2156D204}" dt="2023-05-09T16:42:33.200" v="329"/>
          <ac:spMkLst>
            <pc:docMk/>
            <pc:sldMk cId="2607450225" sldId="334"/>
            <ac:spMk id="5" creationId="{F0D8A8D9-0655-E1FF-7DED-F2EC492D6EE1}"/>
          </ac:spMkLst>
        </pc:spChg>
        <pc:spChg chg="del">
          <ac:chgData name="vinitha reddy" userId="8c7ec79476c50086" providerId="Windows Live" clId="Web-{2E6F154F-394D-444F-98F8-4FCB2156D204}" dt="2023-05-09T16:42:33.184" v="328"/>
          <ac:spMkLst>
            <pc:docMk/>
            <pc:sldMk cId="2607450225" sldId="334"/>
            <ac:spMk id="6" creationId="{8A56D8AC-E390-DBD3-E5E6-5C36EE1E422A}"/>
          </ac:spMkLst>
        </pc:spChg>
        <pc:spChg chg="del">
          <ac:chgData name="vinitha reddy" userId="8c7ec79476c50086" providerId="Windows Live" clId="Web-{2E6F154F-394D-444F-98F8-4FCB2156D204}" dt="2023-05-09T16:42:33.153" v="327"/>
          <ac:spMkLst>
            <pc:docMk/>
            <pc:sldMk cId="2607450225" sldId="334"/>
            <ac:spMk id="7" creationId="{E09179A7-F937-7895-8FC1-19E3BCFE6A3B}"/>
          </ac:spMkLst>
        </pc:spChg>
        <pc:spChg chg="del">
          <ac:chgData name="vinitha reddy" userId="8c7ec79476c50086" providerId="Windows Live" clId="Web-{2E6F154F-394D-444F-98F8-4FCB2156D204}" dt="2023-05-09T16:42:33.106" v="326"/>
          <ac:spMkLst>
            <pc:docMk/>
            <pc:sldMk cId="2607450225" sldId="334"/>
            <ac:spMk id="8" creationId="{55462C4A-E218-EEFA-1C3B-FC78BE890049}"/>
          </ac:spMkLst>
        </pc:spChg>
        <pc:spChg chg="del">
          <ac:chgData name="vinitha reddy" userId="8c7ec79476c50086" providerId="Windows Live" clId="Web-{2E6F154F-394D-444F-98F8-4FCB2156D204}" dt="2023-05-09T16:42:33.059" v="325"/>
          <ac:spMkLst>
            <pc:docMk/>
            <pc:sldMk cId="2607450225" sldId="334"/>
            <ac:spMk id="9" creationId="{54E48D88-9438-AF74-9E7B-54985E0231C6}"/>
          </ac:spMkLst>
        </pc:spChg>
        <pc:spChg chg="del">
          <ac:chgData name="vinitha reddy" userId="8c7ec79476c50086" providerId="Windows Live" clId="Web-{2E6F154F-394D-444F-98F8-4FCB2156D204}" dt="2023-05-09T16:42:33.012" v="324"/>
          <ac:spMkLst>
            <pc:docMk/>
            <pc:sldMk cId="2607450225" sldId="334"/>
            <ac:spMk id="10" creationId="{04554076-E5E4-8026-26DB-B67E2F12CFD7}"/>
          </ac:spMkLst>
        </pc:spChg>
        <pc:spChg chg="del">
          <ac:chgData name="vinitha reddy" userId="8c7ec79476c50086" providerId="Windows Live" clId="Web-{2E6F154F-394D-444F-98F8-4FCB2156D204}" dt="2023-05-09T16:42:32.965" v="323"/>
          <ac:spMkLst>
            <pc:docMk/>
            <pc:sldMk cId="2607450225" sldId="334"/>
            <ac:spMk id="11" creationId="{EAE8038A-B730-4711-D7B5-851B7FAAD8A7}"/>
          </ac:spMkLst>
        </pc:spChg>
        <pc:spChg chg="del">
          <ac:chgData name="vinitha reddy" userId="8c7ec79476c50086" providerId="Windows Live" clId="Web-{2E6F154F-394D-444F-98F8-4FCB2156D204}" dt="2023-05-09T16:42:32.919" v="322"/>
          <ac:spMkLst>
            <pc:docMk/>
            <pc:sldMk cId="2607450225" sldId="334"/>
            <ac:spMk id="12" creationId="{357CF821-3BB7-EAAC-D7BB-89DCEE250798}"/>
          </ac:spMkLst>
        </pc:spChg>
        <pc:spChg chg="del">
          <ac:chgData name="vinitha reddy" userId="8c7ec79476c50086" providerId="Windows Live" clId="Web-{2E6F154F-394D-444F-98F8-4FCB2156D204}" dt="2023-05-09T16:42:32.872" v="321"/>
          <ac:spMkLst>
            <pc:docMk/>
            <pc:sldMk cId="2607450225" sldId="334"/>
            <ac:spMk id="13" creationId="{808185AA-496A-A5EB-3328-97A615D131B5}"/>
          </ac:spMkLst>
        </pc:spChg>
        <pc:spChg chg="del">
          <ac:chgData name="vinitha reddy" userId="8c7ec79476c50086" providerId="Windows Live" clId="Web-{2E6F154F-394D-444F-98F8-4FCB2156D204}" dt="2023-05-09T16:42:32.825" v="320"/>
          <ac:spMkLst>
            <pc:docMk/>
            <pc:sldMk cId="2607450225" sldId="334"/>
            <ac:spMk id="14" creationId="{37831CC4-0B09-14AA-184F-D3ECC41DECED}"/>
          </ac:spMkLst>
        </pc:spChg>
        <pc:spChg chg="del">
          <ac:chgData name="vinitha reddy" userId="8c7ec79476c50086" providerId="Windows Live" clId="Web-{2E6F154F-394D-444F-98F8-4FCB2156D204}" dt="2023-05-09T16:42:32.794" v="319"/>
          <ac:spMkLst>
            <pc:docMk/>
            <pc:sldMk cId="2607450225" sldId="334"/>
            <ac:spMk id="15" creationId="{7511B12E-ED27-B573-2E5E-DBA687F9987D}"/>
          </ac:spMkLst>
        </pc:spChg>
        <pc:spChg chg="add del mod">
          <ac:chgData name="vinitha reddy" userId="8c7ec79476c50086" providerId="Windows Live" clId="Web-{2E6F154F-394D-444F-98F8-4FCB2156D204}" dt="2023-05-09T16:42:32.747" v="316"/>
          <ac:spMkLst>
            <pc:docMk/>
            <pc:sldMk cId="2607450225" sldId="334"/>
            <ac:spMk id="18" creationId="{BB5D0543-2909-E5ED-1C42-0246AD826E0E}"/>
          </ac:spMkLst>
        </pc:spChg>
        <pc:spChg chg="add del mod">
          <ac:chgData name="vinitha reddy" userId="8c7ec79476c50086" providerId="Windows Live" clId="Web-{2E6F154F-394D-444F-98F8-4FCB2156D204}" dt="2023-05-09T16:42:40.856" v="342"/>
          <ac:spMkLst>
            <pc:docMk/>
            <pc:sldMk cId="2607450225" sldId="334"/>
            <ac:spMk id="20" creationId="{24DCF3BC-E7EB-CE71-F6DC-A8F20192740C}"/>
          </ac:spMkLst>
        </pc:spChg>
        <pc:spChg chg="add del mod">
          <ac:chgData name="vinitha reddy" userId="8c7ec79476c50086" providerId="Windows Live" clId="Web-{2E6F154F-394D-444F-98F8-4FCB2156D204}" dt="2023-05-09T16:42:40.856" v="341"/>
          <ac:spMkLst>
            <pc:docMk/>
            <pc:sldMk cId="2607450225" sldId="334"/>
            <ac:spMk id="22" creationId="{1D522F32-D0DA-7F9F-3C63-541891BF0BDD}"/>
          </ac:spMkLst>
        </pc:spChg>
        <pc:spChg chg="add del mod">
          <ac:chgData name="vinitha reddy" userId="8c7ec79476c50086" providerId="Windows Live" clId="Web-{2E6F154F-394D-444F-98F8-4FCB2156D204}" dt="2023-05-09T16:42:40.856" v="340"/>
          <ac:spMkLst>
            <pc:docMk/>
            <pc:sldMk cId="2607450225" sldId="334"/>
            <ac:spMk id="24" creationId="{68BC845B-DA5B-7653-603F-2995F705D68E}"/>
          </ac:spMkLst>
        </pc:spChg>
        <pc:spChg chg="add del mod">
          <ac:chgData name="vinitha reddy" userId="8c7ec79476c50086" providerId="Windows Live" clId="Web-{2E6F154F-394D-444F-98F8-4FCB2156D204}" dt="2023-05-09T16:42:40.856" v="339"/>
          <ac:spMkLst>
            <pc:docMk/>
            <pc:sldMk cId="2607450225" sldId="334"/>
            <ac:spMk id="26" creationId="{B009ACA5-B182-0D7D-0BAE-224467D64679}"/>
          </ac:spMkLst>
        </pc:spChg>
        <pc:spChg chg="add del mod">
          <ac:chgData name="vinitha reddy" userId="8c7ec79476c50086" providerId="Windows Live" clId="Web-{2E6F154F-394D-444F-98F8-4FCB2156D204}" dt="2023-05-09T16:42:40.856" v="338"/>
          <ac:spMkLst>
            <pc:docMk/>
            <pc:sldMk cId="2607450225" sldId="334"/>
            <ac:spMk id="28" creationId="{EC52FD17-2D82-773C-8BF2-259878208EF0}"/>
          </ac:spMkLst>
        </pc:spChg>
        <pc:spChg chg="add del mod">
          <ac:chgData name="vinitha reddy" userId="8c7ec79476c50086" providerId="Windows Live" clId="Web-{2E6F154F-394D-444F-98F8-4FCB2156D204}" dt="2023-05-09T16:42:40.856" v="337"/>
          <ac:spMkLst>
            <pc:docMk/>
            <pc:sldMk cId="2607450225" sldId="334"/>
            <ac:spMk id="30" creationId="{FCEFDB1F-C581-72C1-4836-AA0558F8F19D}"/>
          </ac:spMkLst>
        </pc:spChg>
        <pc:spChg chg="add del mod">
          <ac:chgData name="vinitha reddy" userId="8c7ec79476c50086" providerId="Windows Live" clId="Web-{2E6F154F-394D-444F-98F8-4FCB2156D204}" dt="2023-05-09T16:42:40.856" v="336"/>
          <ac:spMkLst>
            <pc:docMk/>
            <pc:sldMk cId="2607450225" sldId="334"/>
            <ac:spMk id="32" creationId="{B831FC09-AA55-1BAB-088F-171407FA3CC4}"/>
          </ac:spMkLst>
        </pc:spChg>
        <pc:spChg chg="add del mod">
          <ac:chgData name="vinitha reddy" userId="8c7ec79476c50086" providerId="Windows Live" clId="Web-{2E6F154F-394D-444F-98F8-4FCB2156D204}" dt="2023-05-09T16:42:40.856" v="335"/>
          <ac:spMkLst>
            <pc:docMk/>
            <pc:sldMk cId="2607450225" sldId="334"/>
            <ac:spMk id="34" creationId="{85CFB521-03C5-0580-E281-6BB75E8E6B77}"/>
          </ac:spMkLst>
        </pc:spChg>
        <pc:spChg chg="add del mod">
          <ac:chgData name="vinitha reddy" userId="8c7ec79476c50086" providerId="Windows Live" clId="Web-{2E6F154F-394D-444F-98F8-4FCB2156D204}" dt="2023-05-09T16:42:40.856" v="334"/>
          <ac:spMkLst>
            <pc:docMk/>
            <pc:sldMk cId="2607450225" sldId="334"/>
            <ac:spMk id="36" creationId="{FF9DD94B-87E4-F306-E869-4157440945F6}"/>
          </ac:spMkLst>
        </pc:spChg>
        <pc:spChg chg="add del mod">
          <ac:chgData name="vinitha reddy" userId="8c7ec79476c50086" providerId="Windows Live" clId="Web-{2E6F154F-394D-444F-98F8-4FCB2156D204}" dt="2023-05-09T16:42:40.856" v="333"/>
          <ac:spMkLst>
            <pc:docMk/>
            <pc:sldMk cId="2607450225" sldId="334"/>
            <ac:spMk id="38" creationId="{A7F553FC-64E1-CFA8-ECA1-2A9C675E1C62}"/>
          </ac:spMkLst>
        </pc:spChg>
        <pc:spChg chg="add del mod">
          <ac:chgData name="vinitha reddy" userId="8c7ec79476c50086" providerId="Windows Live" clId="Web-{2E6F154F-394D-444F-98F8-4FCB2156D204}" dt="2023-05-09T16:42:40.856" v="332"/>
          <ac:spMkLst>
            <pc:docMk/>
            <pc:sldMk cId="2607450225" sldId="334"/>
            <ac:spMk id="40" creationId="{990A136A-117D-1705-DAF5-FB947506735C}"/>
          </ac:spMkLst>
        </pc:spChg>
        <pc:spChg chg="add mod">
          <ac:chgData name="vinitha reddy" userId="8c7ec79476c50086" providerId="Windows Live" clId="Web-{2E6F154F-394D-444F-98F8-4FCB2156D204}" dt="2023-05-09T16:57:40.840" v="421"/>
          <ac:spMkLst>
            <pc:docMk/>
            <pc:sldMk cId="2607450225" sldId="334"/>
            <ac:spMk id="41" creationId="{A0A302EB-DADB-0D45-E677-FA3B928BE2A0}"/>
          </ac:spMkLst>
        </pc:spChg>
        <pc:spChg chg="add mod">
          <ac:chgData name="vinitha reddy" userId="8c7ec79476c50086" providerId="Windows Live" clId="Web-{2E6F154F-394D-444F-98F8-4FCB2156D204}" dt="2023-05-09T17:17:09.098" v="552" actId="20577"/>
          <ac:spMkLst>
            <pc:docMk/>
            <pc:sldMk cId="2607450225" sldId="334"/>
            <ac:spMk id="42" creationId="{A3571E4D-25A5-6F59-F394-F0456D91F5F7}"/>
          </ac:spMkLst>
        </pc:spChg>
        <pc:spChg chg="add">
          <ac:chgData name="vinitha reddy" userId="8c7ec79476c50086" providerId="Windows Live" clId="Web-{2E6F154F-394D-444F-98F8-4FCB2156D204}" dt="2023-05-09T16:57:40.840" v="421"/>
          <ac:spMkLst>
            <pc:docMk/>
            <pc:sldMk cId="2607450225" sldId="334"/>
            <ac:spMk id="48" creationId="{131BAD53-4E89-4F62-BBB7-26359763ED39}"/>
          </ac:spMkLst>
        </pc:spChg>
        <pc:spChg chg="add">
          <ac:chgData name="vinitha reddy" userId="8c7ec79476c50086" providerId="Windows Live" clId="Web-{2E6F154F-394D-444F-98F8-4FCB2156D204}" dt="2023-05-09T16:57:40.840" v="421"/>
          <ac:spMkLst>
            <pc:docMk/>
            <pc:sldMk cId="2607450225" sldId="334"/>
            <ac:spMk id="50" creationId="{62756DA2-40EB-4C6F-B962-5822FFB54FB6}"/>
          </ac:spMkLst>
        </pc:spChg>
        <pc:picChg chg="del">
          <ac:chgData name="vinitha reddy" userId="8c7ec79476c50086" providerId="Windows Live" clId="Web-{2E6F154F-394D-444F-98F8-4FCB2156D204}" dt="2023-05-09T16:42:26.371" v="315"/>
          <ac:picMkLst>
            <pc:docMk/>
            <pc:sldMk cId="2607450225" sldId="334"/>
            <ac:picMk id="16" creationId="{B083ED63-584D-2579-2721-B716F3BC8F6B}"/>
          </ac:picMkLst>
        </pc:picChg>
        <pc:picChg chg="add mod">
          <ac:chgData name="vinitha reddy" userId="8c7ec79476c50086" providerId="Windows Live" clId="Web-{2E6F154F-394D-444F-98F8-4FCB2156D204}" dt="2023-05-09T16:57:40.840" v="421"/>
          <ac:picMkLst>
            <pc:docMk/>
            <pc:sldMk cId="2607450225" sldId="334"/>
            <ac:picMk id="43" creationId="{331D1722-8DE8-67CC-4A30-7F37E54AB142}"/>
          </ac:picMkLst>
        </pc:picChg>
        <pc:cxnChg chg="del">
          <ac:chgData name="vinitha reddy" userId="8c7ec79476c50086" providerId="Windows Live" clId="Web-{2E6F154F-394D-444F-98F8-4FCB2156D204}" dt="2023-05-09T16:42:32.747" v="318"/>
          <ac:cxnSpMkLst>
            <pc:docMk/>
            <pc:sldMk cId="2607450225" sldId="334"/>
            <ac:cxnSpMk id="17" creationId="{8488A0F8-E720-D31B-750D-634FA849B5A9}"/>
          </ac:cxnSpMkLst>
        </pc:cxnChg>
      </pc:sldChg>
      <pc:sldChg chg="addSp delSp modSp mod setBg modClrScheme chgLayout">
        <pc:chgData name="vinitha reddy" userId="8c7ec79476c50086" providerId="Windows Live" clId="Web-{2E6F154F-394D-444F-98F8-4FCB2156D204}" dt="2023-05-09T17:10:05.647" v="482" actId="14100"/>
        <pc:sldMkLst>
          <pc:docMk/>
          <pc:sldMk cId="758882227" sldId="335"/>
        </pc:sldMkLst>
        <pc:spChg chg="del">
          <ac:chgData name="vinitha reddy" userId="8c7ec79476c50086" providerId="Windows Live" clId="Web-{2E6F154F-394D-444F-98F8-4FCB2156D204}" dt="2023-05-09T17:00:58.284" v="445"/>
          <ac:spMkLst>
            <pc:docMk/>
            <pc:sldMk cId="758882227" sldId="335"/>
            <ac:spMk id="3" creationId="{5E5327E6-13FB-2F71-A207-72E15A0136DB}"/>
          </ac:spMkLst>
        </pc:spChg>
        <pc:spChg chg="del">
          <ac:chgData name="vinitha reddy" userId="8c7ec79476c50086" providerId="Windows Live" clId="Web-{2E6F154F-394D-444F-98F8-4FCB2156D204}" dt="2023-05-09T17:00:58.190" v="441"/>
          <ac:spMkLst>
            <pc:docMk/>
            <pc:sldMk cId="758882227" sldId="335"/>
            <ac:spMk id="4" creationId="{A9519E8E-7F0D-C4E6-CC87-3F8B896EF0E1}"/>
          </ac:spMkLst>
        </pc:spChg>
        <pc:spChg chg="del">
          <ac:chgData name="vinitha reddy" userId="8c7ec79476c50086" providerId="Windows Live" clId="Web-{2E6F154F-394D-444F-98F8-4FCB2156D204}" dt="2023-05-09T17:00:58.190" v="442"/>
          <ac:spMkLst>
            <pc:docMk/>
            <pc:sldMk cId="758882227" sldId="335"/>
            <ac:spMk id="5" creationId="{90BE788E-706D-5D5C-B17F-51759A2CC61A}"/>
          </ac:spMkLst>
        </pc:spChg>
        <pc:spChg chg="del">
          <ac:chgData name="vinitha reddy" userId="8c7ec79476c50086" providerId="Windows Live" clId="Web-{2E6F154F-394D-444F-98F8-4FCB2156D204}" dt="2023-05-09T17:00:58.190" v="439"/>
          <ac:spMkLst>
            <pc:docMk/>
            <pc:sldMk cId="758882227" sldId="335"/>
            <ac:spMk id="6" creationId="{D0A77C80-D935-F537-F818-8C03F02AF5D4}"/>
          </ac:spMkLst>
        </pc:spChg>
        <pc:spChg chg="del">
          <ac:chgData name="vinitha reddy" userId="8c7ec79476c50086" providerId="Windows Live" clId="Web-{2E6F154F-394D-444F-98F8-4FCB2156D204}" dt="2023-05-09T17:00:58.081" v="436"/>
          <ac:spMkLst>
            <pc:docMk/>
            <pc:sldMk cId="758882227" sldId="335"/>
            <ac:spMk id="7" creationId="{CB9A58C4-B167-911B-151E-289752AE22A4}"/>
          </ac:spMkLst>
        </pc:spChg>
        <pc:spChg chg="del">
          <ac:chgData name="vinitha reddy" userId="8c7ec79476c50086" providerId="Windows Live" clId="Web-{2E6F154F-394D-444F-98F8-4FCB2156D204}" dt="2023-05-09T17:00:57.971" v="433"/>
          <ac:spMkLst>
            <pc:docMk/>
            <pc:sldMk cId="758882227" sldId="335"/>
            <ac:spMk id="8" creationId="{CE2FC2AA-1AF5-2B4E-0A3F-ADBC8EED82AE}"/>
          </ac:spMkLst>
        </pc:spChg>
        <pc:spChg chg="del">
          <ac:chgData name="vinitha reddy" userId="8c7ec79476c50086" providerId="Windows Live" clId="Web-{2E6F154F-394D-444F-98F8-4FCB2156D204}" dt="2023-05-09T17:00:57.846" v="430"/>
          <ac:spMkLst>
            <pc:docMk/>
            <pc:sldMk cId="758882227" sldId="335"/>
            <ac:spMk id="9" creationId="{94E29500-4B8C-7CD9-C95A-3169C7062B63}"/>
          </ac:spMkLst>
        </pc:spChg>
        <pc:spChg chg="del">
          <ac:chgData name="vinitha reddy" userId="8c7ec79476c50086" providerId="Windows Live" clId="Web-{2E6F154F-394D-444F-98F8-4FCB2156D204}" dt="2023-05-09T17:00:57.706" v="427"/>
          <ac:spMkLst>
            <pc:docMk/>
            <pc:sldMk cId="758882227" sldId="335"/>
            <ac:spMk id="10" creationId="{F9A6F37A-B065-126D-BAD3-C956D8BD8717}"/>
          </ac:spMkLst>
        </pc:spChg>
        <pc:spChg chg="del">
          <ac:chgData name="vinitha reddy" userId="8c7ec79476c50086" providerId="Windows Live" clId="Web-{2E6F154F-394D-444F-98F8-4FCB2156D204}" dt="2023-05-09T17:00:58.143" v="438"/>
          <ac:spMkLst>
            <pc:docMk/>
            <pc:sldMk cId="758882227" sldId="335"/>
            <ac:spMk id="11" creationId="{9E703999-0627-E209-2471-30DBE4AD3C40}"/>
          </ac:spMkLst>
        </pc:spChg>
        <pc:spChg chg="del">
          <ac:chgData name="vinitha reddy" userId="8c7ec79476c50086" providerId="Windows Live" clId="Web-{2E6F154F-394D-444F-98F8-4FCB2156D204}" dt="2023-05-09T17:00:58.018" v="435"/>
          <ac:spMkLst>
            <pc:docMk/>
            <pc:sldMk cId="758882227" sldId="335"/>
            <ac:spMk id="12" creationId="{C5EC4B8C-DA99-ED1F-A340-C03D85FEEB16}"/>
          </ac:spMkLst>
        </pc:spChg>
        <pc:spChg chg="del">
          <ac:chgData name="vinitha reddy" userId="8c7ec79476c50086" providerId="Windows Live" clId="Web-{2E6F154F-394D-444F-98F8-4FCB2156D204}" dt="2023-05-09T17:00:57.909" v="432"/>
          <ac:spMkLst>
            <pc:docMk/>
            <pc:sldMk cId="758882227" sldId="335"/>
            <ac:spMk id="13" creationId="{2F88EBF3-B74B-2BAE-FD85-77076F5567F5}"/>
          </ac:spMkLst>
        </pc:spChg>
        <pc:spChg chg="del">
          <ac:chgData name="vinitha reddy" userId="8c7ec79476c50086" providerId="Windows Live" clId="Web-{2E6F154F-394D-444F-98F8-4FCB2156D204}" dt="2023-05-09T17:00:57.768" v="429"/>
          <ac:spMkLst>
            <pc:docMk/>
            <pc:sldMk cId="758882227" sldId="335"/>
            <ac:spMk id="14" creationId="{24E8877F-2403-58C2-433E-442614700804}"/>
          </ac:spMkLst>
        </pc:spChg>
        <pc:spChg chg="del">
          <ac:chgData name="vinitha reddy" userId="8c7ec79476c50086" providerId="Windows Live" clId="Web-{2E6F154F-394D-444F-98F8-4FCB2156D204}" dt="2023-05-09T17:00:57.643" v="426"/>
          <ac:spMkLst>
            <pc:docMk/>
            <pc:sldMk cId="758882227" sldId="335"/>
            <ac:spMk id="15" creationId="{9AE2A7F3-EC70-CDB1-A10E-1EEDBFBDD571}"/>
          </ac:spMkLst>
        </pc:spChg>
        <pc:spChg chg="add del mod">
          <ac:chgData name="vinitha reddy" userId="8c7ec79476c50086" providerId="Windows Live" clId="Web-{2E6F154F-394D-444F-98F8-4FCB2156D204}" dt="2023-05-09T17:01:03.049" v="457"/>
          <ac:spMkLst>
            <pc:docMk/>
            <pc:sldMk cId="758882227" sldId="335"/>
            <ac:spMk id="16" creationId="{8BB8817F-A9EA-D818-5DD8-CD61AEBD1013}"/>
          </ac:spMkLst>
        </pc:spChg>
        <pc:spChg chg="add del mod">
          <ac:chgData name="vinitha reddy" userId="8c7ec79476c50086" providerId="Windows Live" clId="Web-{2E6F154F-394D-444F-98F8-4FCB2156D204}" dt="2023-05-09T17:01:03.049" v="456"/>
          <ac:spMkLst>
            <pc:docMk/>
            <pc:sldMk cId="758882227" sldId="335"/>
            <ac:spMk id="18" creationId="{87A6F877-C0CC-6DD4-A59F-7159CDCA1BA1}"/>
          </ac:spMkLst>
        </pc:spChg>
        <pc:spChg chg="add del mod">
          <ac:chgData name="vinitha reddy" userId="8c7ec79476c50086" providerId="Windows Live" clId="Web-{2E6F154F-394D-444F-98F8-4FCB2156D204}" dt="2023-05-09T17:01:03.049" v="455"/>
          <ac:spMkLst>
            <pc:docMk/>
            <pc:sldMk cId="758882227" sldId="335"/>
            <ac:spMk id="20" creationId="{5000EFF7-34A3-419A-ED3B-13AC8C39538F}"/>
          </ac:spMkLst>
        </pc:spChg>
        <pc:spChg chg="del">
          <ac:chgData name="vinitha reddy" userId="8c7ec79476c50086" providerId="Windows Live" clId="Web-{2E6F154F-394D-444F-98F8-4FCB2156D204}" dt="2023-05-09T17:00:58.190" v="443"/>
          <ac:spMkLst>
            <pc:docMk/>
            <pc:sldMk cId="758882227" sldId="335"/>
            <ac:spMk id="22" creationId="{F6BA20C7-F48C-429D-2FA7-B7B83A800FA9}"/>
          </ac:spMkLst>
        </pc:spChg>
        <pc:spChg chg="add del mod">
          <ac:chgData name="vinitha reddy" userId="8c7ec79476c50086" providerId="Windows Live" clId="Web-{2E6F154F-394D-444F-98F8-4FCB2156D204}" dt="2023-05-09T17:01:03.049" v="454"/>
          <ac:spMkLst>
            <pc:docMk/>
            <pc:sldMk cId="758882227" sldId="335"/>
            <ac:spMk id="24" creationId="{CEF1AECF-E61B-07DB-C0A0-D264542F9526}"/>
          </ac:spMkLst>
        </pc:spChg>
        <pc:spChg chg="add del mod">
          <ac:chgData name="vinitha reddy" userId="8c7ec79476c50086" providerId="Windows Live" clId="Web-{2E6F154F-394D-444F-98F8-4FCB2156D204}" dt="2023-05-09T17:01:03.049" v="453"/>
          <ac:spMkLst>
            <pc:docMk/>
            <pc:sldMk cId="758882227" sldId="335"/>
            <ac:spMk id="26" creationId="{A0F1CA25-067E-2681-483B-C4BE06A39E23}"/>
          </ac:spMkLst>
        </pc:spChg>
        <pc:spChg chg="add del mod">
          <ac:chgData name="vinitha reddy" userId="8c7ec79476c50086" providerId="Windows Live" clId="Web-{2E6F154F-394D-444F-98F8-4FCB2156D204}" dt="2023-05-09T17:01:03.049" v="452"/>
          <ac:spMkLst>
            <pc:docMk/>
            <pc:sldMk cId="758882227" sldId="335"/>
            <ac:spMk id="28" creationId="{74635A2E-6FC9-3711-1FB5-5A523DDBE740}"/>
          </ac:spMkLst>
        </pc:spChg>
        <pc:spChg chg="add del mod">
          <ac:chgData name="vinitha reddy" userId="8c7ec79476c50086" providerId="Windows Live" clId="Web-{2E6F154F-394D-444F-98F8-4FCB2156D204}" dt="2023-05-09T17:01:03.049" v="451"/>
          <ac:spMkLst>
            <pc:docMk/>
            <pc:sldMk cId="758882227" sldId="335"/>
            <ac:spMk id="30" creationId="{27BBD265-A242-136A-45B9-EE7F8B8C2821}"/>
          </ac:spMkLst>
        </pc:spChg>
        <pc:spChg chg="add del mod">
          <ac:chgData name="vinitha reddy" userId="8c7ec79476c50086" providerId="Windows Live" clId="Web-{2E6F154F-394D-444F-98F8-4FCB2156D204}" dt="2023-05-09T17:01:03.049" v="450"/>
          <ac:spMkLst>
            <pc:docMk/>
            <pc:sldMk cId="758882227" sldId="335"/>
            <ac:spMk id="32" creationId="{B6E20AF2-B24B-3E69-B4B1-55BC4E7D4B45}"/>
          </ac:spMkLst>
        </pc:spChg>
        <pc:spChg chg="add del mod">
          <ac:chgData name="vinitha reddy" userId="8c7ec79476c50086" providerId="Windows Live" clId="Web-{2E6F154F-394D-444F-98F8-4FCB2156D204}" dt="2023-05-09T17:01:03.049" v="449"/>
          <ac:spMkLst>
            <pc:docMk/>
            <pc:sldMk cId="758882227" sldId="335"/>
            <ac:spMk id="34" creationId="{AC605E82-EB0E-5AEE-6505-6852B5B1ED47}"/>
          </ac:spMkLst>
        </pc:spChg>
        <pc:spChg chg="add del mod">
          <ac:chgData name="vinitha reddy" userId="8c7ec79476c50086" providerId="Windows Live" clId="Web-{2E6F154F-394D-444F-98F8-4FCB2156D204}" dt="2023-05-09T17:01:03.049" v="448"/>
          <ac:spMkLst>
            <pc:docMk/>
            <pc:sldMk cId="758882227" sldId="335"/>
            <ac:spMk id="36" creationId="{DD8775F4-C52A-F44F-D2F0-1E54862C09C0}"/>
          </ac:spMkLst>
        </pc:spChg>
        <pc:spChg chg="add del mod">
          <ac:chgData name="vinitha reddy" userId="8c7ec79476c50086" providerId="Windows Live" clId="Web-{2E6F154F-394D-444F-98F8-4FCB2156D204}" dt="2023-05-09T17:01:03.049" v="447"/>
          <ac:spMkLst>
            <pc:docMk/>
            <pc:sldMk cId="758882227" sldId="335"/>
            <ac:spMk id="38" creationId="{B3BB62DF-7389-A0A6-FF23-DE89EE6E6524}"/>
          </ac:spMkLst>
        </pc:spChg>
        <pc:spChg chg="add del mod">
          <ac:chgData name="vinitha reddy" userId="8c7ec79476c50086" providerId="Windows Live" clId="Web-{2E6F154F-394D-444F-98F8-4FCB2156D204}" dt="2023-05-09T17:01:03.034" v="446"/>
          <ac:spMkLst>
            <pc:docMk/>
            <pc:sldMk cId="758882227" sldId="335"/>
            <ac:spMk id="40" creationId="{6693A5E7-91D8-2E9F-E9F6-5B9BEB972DC0}"/>
          </ac:spMkLst>
        </pc:spChg>
        <pc:spChg chg="add mod">
          <ac:chgData name="vinitha reddy" userId="8c7ec79476c50086" providerId="Windows Live" clId="Web-{2E6F154F-394D-444F-98F8-4FCB2156D204}" dt="2023-05-09T17:09:43.349" v="479"/>
          <ac:spMkLst>
            <pc:docMk/>
            <pc:sldMk cId="758882227" sldId="335"/>
            <ac:spMk id="41" creationId="{8BF70711-F3A9-A3F6-1C00-4D0476103314}"/>
          </ac:spMkLst>
        </pc:spChg>
        <pc:spChg chg="add mod">
          <ac:chgData name="vinitha reddy" userId="8c7ec79476c50086" providerId="Windows Live" clId="Web-{2E6F154F-394D-444F-98F8-4FCB2156D204}" dt="2023-05-09T17:10:05.647" v="482" actId="14100"/>
          <ac:spMkLst>
            <pc:docMk/>
            <pc:sldMk cId="758882227" sldId="335"/>
            <ac:spMk id="42" creationId="{D64DDABA-947E-7342-9DBE-BF7B8DD464FD}"/>
          </ac:spMkLst>
        </pc:spChg>
        <pc:spChg chg="add del">
          <ac:chgData name="vinitha reddy" userId="8c7ec79476c50086" providerId="Windows Live" clId="Web-{2E6F154F-394D-444F-98F8-4FCB2156D204}" dt="2023-05-09T17:09:43.333" v="478"/>
          <ac:spMkLst>
            <pc:docMk/>
            <pc:sldMk cId="758882227" sldId="335"/>
            <ac:spMk id="48" creationId="{0288C6B4-AFC3-407F-A595-EFFD38D4CCAF}"/>
          </ac:spMkLst>
        </pc:spChg>
        <pc:spChg chg="add del">
          <ac:chgData name="vinitha reddy" userId="8c7ec79476c50086" providerId="Windows Live" clId="Web-{2E6F154F-394D-444F-98F8-4FCB2156D204}" dt="2023-05-09T17:09:43.333" v="478"/>
          <ac:spMkLst>
            <pc:docMk/>
            <pc:sldMk cId="758882227" sldId="335"/>
            <ac:spMk id="50" creationId="{CF236821-17FE-429B-8D2C-08E13A64EA40}"/>
          </ac:spMkLst>
        </pc:spChg>
        <pc:spChg chg="add del">
          <ac:chgData name="vinitha reddy" userId="8c7ec79476c50086" providerId="Windows Live" clId="Web-{2E6F154F-394D-444F-98F8-4FCB2156D204}" dt="2023-05-09T17:09:43.333" v="478"/>
          <ac:spMkLst>
            <pc:docMk/>
            <pc:sldMk cId="758882227" sldId="335"/>
            <ac:spMk id="52" creationId="{C0BDBCD2-E081-43AB-9119-C55465E59757}"/>
          </ac:spMkLst>
        </pc:spChg>
        <pc:spChg chg="add del">
          <ac:chgData name="vinitha reddy" userId="8c7ec79476c50086" providerId="Windows Live" clId="Web-{2E6F154F-394D-444F-98F8-4FCB2156D204}" dt="2023-05-09T17:09:43.333" v="478"/>
          <ac:spMkLst>
            <pc:docMk/>
            <pc:sldMk cId="758882227" sldId="335"/>
            <ac:spMk id="54" creationId="{98E79BE4-34FE-485A-98A5-92CE8F7C4743}"/>
          </ac:spMkLst>
        </pc:spChg>
        <pc:spChg chg="add del">
          <ac:chgData name="vinitha reddy" userId="8c7ec79476c50086" providerId="Windows Live" clId="Web-{2E6F154F-394D-444F-98F8-4FCB2156D204}" dt="2023-05-09T17:09:43.333" v="478"/>
          <ac:spMkLst>
            <pc:docMk/>
            <pc:sldMk cId="758882227" sldId="335"/>
            <ac:spMk id="56" creationId="{7A5F0580-5EE9-419F-96EE-B6529EF6E7D0}"/>
          </ac:spMkLst>
        </pc:spChg>
        <pc:spChg chg="add">
          <ac:chgData name="vinitha reddy" userId="8c7ec79476c50086" providerId="Windows Live" clId="Web-{2E6F154F-394D-444F-98F8-4FCB2156D204}" dt="2023-05-09T17:09:43.349" v="479"/>
          <ac:spMkLst>
            <pc:docMk/>
            <pc:sldMk cId="758882227" sldId="335"/>
            <ac:spMk id="58" creationId="{743AA782-23D1-4521-8CAD-47662984AA08}"/>
          </ac:spMkLst>
        </pc:spChg>
        <pc:spChg chg="add">
          <ac:chgData name="vinitha reddy" userId="8c7ec79476c50086" providerId="Windows Live" clId="Web-{2E6F154F-394D-444F-98F8-4FCB2156D204}" dt="2023-05-09T17:09:43.349" v="479"/>
          <ac:spMkLst>
            <pc:docMk/>
            <pc:sldMk cId="758882227" sldId="335"/>
            <ac:spMk id="59" creationId="{71877DBC-BB60-40F0-AC93-2ACDBAAE60CE}"/>
          </ac:spMkLst>
        </pc:spChg>
        <pc:spChg chg="del">
          <ac:chgData name="vinitha reddy" userId="8c7ec79476c50086" providerId="Windows Live" clId="Web-{2E6F154F-394D-444F-98F8-4FCB2156D204}" dt="2023-05-09T17:00:58.081" v="437"/>
          <ac:spMkLst>
            <pc:docMk/>
            <pc:sldMk cId="758882227" sldId="335"/>
            <ac:spMk id="81" creationId="{F670FB6E-8396-CF15-B901-347F21C06620}"/>
          </ac:spMkLst>
        </pc:spChg>
        <pc:spChg chg="del">
          <ac:chgData name="vinitha reddy" userId="8c7ec79476c50086" providerId="Windows Live" clId="Web-{2E6F154F-394D-444F-98F8-4FCB2156D204}" dt="2023-05-09T17:00:58.190" v="440"/>
          <ac:spMkLst>
            <pc:docMk/>
            <pc:sldMk cId="758882227" sldId="335"/>
            <ac:spMk id="82" creationId="{2E1F38AB-E038-4CD1-618A-52B12F7A4BB5}"/>
          </ac:spMkLst>
        </pc:spChg>
        <pc:spChg chg="del">
          <ac:chgData name="vinitha reddy" userId="8c7ec79476c50086" providerId="Windows Live" clId="Web-{2E6F154F-394D-444F-98F8-4FCB2156D204}" dt="2023-05-09T17:00:57.971" v="434"/>
          <ac:spMkLst>
            <pc:docMk/>
            <pc:sldMk cId="758882227" sldId="335"/>
            <ac:spMk id="83" creationId="{D1FC7473-B976-1C94-F51C-63C1354C6881}"/>
          </ac:spMkLst>
        </pc:spChg>
        <pc:spChg chg="del">
          <ac:chgData name="vinitha reddy" userId="8c7ec79476c50086" providerId="Windows Live" clId="Web-{2E6F154F-394D-444F-98F8-4FCB2156D204}" dt="2023-05-09T17:00:57.846" v="431"/>
          <ac:spMkLst>
            <pc:docMk/>
            <pc:sldMk cId="758882227" sldId="335"/>
            <ac:spMk id="84" creationId="{3FE9BB50-1FAA-348B-F236-D51B9527BE3B}"/>
          </ac:spMkLst>
        </pc:spChg>
        <pc:spChg chg="del">
          <ac:chgData name="vinitha reddy" userId="8c7ec79476c50086" providerId="Windows Live" clId="Web-{2E6F154F-394D-444F-98F8-4FCB2156D204}" dt="2023-05-09T17:00:57.706" v="428"/>
          <ac:spMkLst>
            <pc:docMk/>
            <pc:sldMk cId="758882227" sldId="335"/>
            <ac:spMk id="85" creationId="{158572BB-F863-F698-0C6D-57D4F3772E56}"/>
          </ac:spMkLst>
        </pc:spChg>
        <pc:picChg chg="del">
          <ac:chgData name="vinitha reddy" userId="8c7ec79476c50086" providerId="Windows Live" clId="Web-{2E6F154F-394D-444F-98F8-4FCB2156D204}" dt="2023-05-09T17:00:58.237" v="444"/>
          <ac:picMkLst>
            <pc:docMk/>
            <pc:sldMk cId="758882227" sldId="335"/>
            <ac:picMk id="21" creationId="{FE365C49-5FBF-04F7-2612-59A6D6F84C37}"/>
          </ac:picMkLst>
        </pc:picChg>
        <pc:picChg chg="add mod">
          <ac:chgData name="vinitha reddy" userId="8c7ec79476c50086" providerId="Windows Live" clId="Web-{2E6F154F-394D-444F-98F8-4FCB2156D204}" dt="2023-05-09T17:09:43.349" v="479"/>
          <ac:picMkLst>
            <pc:docMk/>
            <pc:sldMk cId="758882227" sldId="335"/>
            <ac:picMk id="43" creationId="{8E025815-700A-ABC9-4357-00F1606C4BAD}"/>
          </ac:picMkLst>
        </pc:picChg>
      </pc:sldChg>
      <pc:sldChg chg="del">
        <pc:chgData name="vinitha reddy" userId="8c7ec79476c50086" providerId="Windows Live" clId="Web-{2E6F154F-394D-444F-98F8-4FCB2156D204}" dt="2023-05-09T17:10:18.475" v="483"/>
        <pc:sldMkLst>
          <pc:docMk/>
          <pc:sldMk cId="2499958832" sldId="336"/>
        </pc:sldMkLst>
      </pc:sldChg>
      <pc:sldChg chg="del">
        <pc:chgData name="vinitha reddy" userId="8c7ec79476c50086" providerId="Windows Live" clId="Web-{2E6F154F-394D-444F-98F8-4FCB2156D204}" dt="2023-05-09T17:10:28.288" v="484"/>
        <pc:sldMkLst>
          <pc:docMk/>
          <pc:sldMk cId="394375464" sldId="337"/>
        </pc:sldMkLst>
      </pc:sldChg>
      <pc:sldChg chg="addSp delSp modSp mod setBg modClrScheme chgLayout">
        <pc:chgData name="vinitha reddy" userId="8c7ec79476c50086" providerId="Windows Live" clId="Web-{2E6F154F-394D-444F-98F8-4FCB2156D204}" dt="2023-05-09T17:20:35.480" v="576" actId="20577"/>
        <pc:sldMkLst>
          <pc:docMk/>
          <pc:sldMk cId="409420417" sldId="338"/>
        </pc:sldMkLst>
        <pc:spChg chg="mod ord">
          <ac:chgData name="vinitha reddy" userId="8c7ec79476c50086" providerId="Windows Live" clId="Web-{2E6F154F-394D-444F-98F8-4FCB2156D204}" dt="2023-05-09T17:20:26.480" v="575"/>
          <ac:spMkLst>
            <pc:docMk/>
            <pc:sldMk cId="409420417" sldId="338"/>
            <ac:spMk id="2" creationId="{1A978ADB-AD70-DE7C-4643-85C48AE12770}"/>
          </ac:spMkLst>
        </pc:spChg>
        <pc:spChg chg="del mod">
          <ac:chgData name="vinitha reddy" userId="8c7ec79476c50086" providerId="Windows Live" clId="Web-{2E6F154F-394D-444F-98F8-4FCB2156D204}" dt="2023-05-09T17:10:58.273" v="489"/>
          <ac:spMkLst>
            <pc:docMk/>
            <pc:sldMk cId="409420417" sldId="338"/>
            <ac:spMk id="3" creationId="{AA5BCABC-85E9-BA68-F054-2D77592245F0}"/>
          </ac:spMkLst>
        </pc:spChg>
        <pc:spChg chg="del mod">
          <ac:chgData name="vinitha reddy" userId="8c7ec79476c50086" providerId="Windows Live" clId="Web-{2E6F154F-394D-444F-98F8-4FCB2156D204}" dt="2023-05-09T17:11:03.227" v="492"/>
          <ac:spMkLst>
            <pc:docMk/>
            <pc:sldMk cId="409420417" sldId="338"/>
            <ac:spMk id="4" creationId="{68003147-27BE-7492-36B6-F405F1156F31}"/>
          </ac:spMkLst>
        </pc:spChg>
        <pc:spChg chg="mod ord">
          <ac:chgData name="vinitha reddy" userId="8c7ec79476c50086" providerId="Windows Live" clId="Web-{2E6F154F-394D-444F-98F8-4FCB2156D204}" dt="2023-05-09T17:20:26.480" v="575"/>
          <ac:spMkLst>
            <pc:docMk/>
            <pc:sldMk cId="409420417" sldId="338"/>
            <ac:spMk id="6" creationId="{BB7103A8-AEEA-50D3-BE61-CC85D24BDF23}"/>
          </ac:spMkLst>
        </pc:spChg>
        <pc:spChg chg="add del mod">
          <ac:chgData name="vinitha reddy" userId="8c7ec79476c50086" providerId="Windows Live" clId="Web-{2E6F154F-394D-444F-98F8-4FCB2156D204}" dt="2023-05-09T17:11:07.242" v="493"/>
          <ac:spMkLst>
            <pc:docMk/>
            <pc:sldMk cId="409420417" sldId="338"/>
            <ac:spMk id="8" creationId="{1B504CFC-E717-33D6-9A85-609618E10294}"/>
          </ac:spMkLst>
        </pc:spChg>
        <pc:spChg chg="add mod ord">
          <ac:chgData name="vinitha reddy" userId="8c7ec79476c50086" providerId="Windows Live" clId="Web-{2E6F154F-394D-444F-98F8-4FCB2156D204}" dt="2023-05-09T17:20:35.480" v="576" actId="20577"/>
          <ac:spMkLst>
            <pc:docMk/>
            <pc:sldMk cId="409420417" sldId="338"/>
            <ac:spMk id="9" creationId="{3550E6AD-7E13-67EA-C764-3CDE9D207AA6}"/>
          </ac:spMkLst>
        </pc:spChg>
        <pc:spChg chg="add">
          <ac:chgData name="vinitha reddy" userId="8c7ec79476c50086" providerId="Windows Live" clId="Web-{2E6F154F-394D-444F-98F8-4FCB2156D204}" dt="2023-05-09T17:20:26.480" v="575"/>
          <ac:spMkLst>
            <pc:docMk/>
            <pc:sldMk cId="409420417" sldId="338"/>
            <ac:spMk id="15" creationId="{04812C46-200A-4DEB-A05E-3ED6C68C2387}"/>
          </ac:spMkLst>
        </pc:spChg>
        <pc:spChg chg="add">
          <ac:chgData name="vinitha reddy" userId="8c7ec79476c50086" providerId="Windows Live" clId="Web-{2E6F154F-394D-444F-98F8-4FCB2156D204}" dt="2023-05-09T17:20:26.480" v="575"/>
          <ac:spMkLst>
            <pc:docMk/>
            <pc:sldMk cId="409420417" sldId="338"/>
            <ac:spMk id="17" creationId="{D1EA859B-E555-4109-94F3-6700E046E008}"/>
          </ac:spMkLst>
        </pc:spChg>
        <pc:picChg chg="del">
          <ac:chgData name="vinitha reddy" userId="8c7ec79476c50086" providerId="Windows Live" clId="Web-{2E6F154F-394D-444F-98F8-4FCB2156D204}" dt="2023-05-09T17:10:59.227" v="490"/>
          <ac:picMkLst>
            <pc:docMk/>
            <pc:sldMk cId="409420417" sldId="338"/>
            <ac:picMk id="7" creationId="{70A9CAB5-92AE-2C08-1CA8-8B55D552EEF8}"/>
          </ac:picMkLst>
        </pc:picChg>
        <pc:picChg chg="add mod ord">
          <ac:chgData name="vinitha reddy" userId="8c7ec79476c50086" providerId="Windows Live" clId="Web-{2E6F154F-394D-444F-98F8-4FCB2156D204}" dt="2023-05-09T17:20:26.480" v="575"/>
          <ac:picMkLst>
            <pc:docMk/>
            <pc:sldMk cId="409420417" sldId="338"/>
            <ac:picMk id="10" creationId="{1EEB45E2-81C6-3266-27FC-EC5ED8DE89FE}"/>
          </ac:picMkLst>
        </pc:picChg>
      </pc:sldChg>
      <pc:sldChg chg="addSp delSp modSp mod setBg">
        <pc:chgData name="vinitha reddy" userId="8c7ec79476c50086" providerId="Windows Live" clId="Web-{2E6F154F-394D-444F-98F8-4FCB2156D204}" dt="2023-05-09T17:27:12.478" v="605"/>
        <pc:sldMkLst>
          <pc:docMk/>
          <pc:sldMk cId="3334127647" sldId="339"/>
        </pc:sldMkLst>
        <pc:spChg chg="add del mod">
          <ac:chgData name="vinitha reddy" userId="8c7ec79476c50086" providerId="Windows Live" clId="Web-{2E6F154F-394D-444F-98F8-4FCB2156D204}" dt="2023-05-09T17:23:51.409" v="597"/>
          <ac:spMkLst>
            <pc:docMk/>
            <pc:sldMk cId="3334127647" sldId="339"/>
            <ac:spMk id="3" creationId="{CBDC0660-79C2-C71F-9466-992B2E094824}"/>
          </ac:spMkLst>
        </pc:spChg>
        <pc:spChg chg="add del mod">
          <ac:chgData name="vinitha reddy" userId="8c7ec79476c50086" providerId="Windows Live" clId="Web-{2E6F154F-394D-444F-98F8-4FCB2156D204}" dt="2023-05-09T17:26:37.742" v="599"/>
          <ac:spMkLst>
            <pc:docMk/>
            <pc:sldMk cId="3334127647" sldId="339"/>
            <ac:spMk id="5" creationId="{D9E9D18C-E680-10A9-E3B8-04AA1B9E292C}"/>
          </ac:spMkLst>
        </pc:spChg>
        <pc:spChg chg="add del mod">
          <ac:chgData name="vinitha reddy" userId="8c7ec79476c50086" providerId="Windows Live" clId="Web-{2E6F154F-394D-444F-98F8-4FCB2156D204}" dt="2023-05-09T17:27:12.478" v="605"/>
          <ac:spMkLst>
            <pc:docMk/>
            <pc:sldMk cId="3334127647" sldId="339"/>
            <ac:spMk id="8" creationId="{F95AEDAF-16BD-DD0A-7F08-61F4B555CCF5}"/>
          </ac:spMkLst>
        </pc:spChg>
        <pc:spChg chg="add">
          <ac:chgData name="vinitha reddy" userId="8c7ec79476c50086" providerId="Windows Live" clId="Web-{2E6F154F-394D-444F-98F8-4FCB2156D204}" dt="2023-05-09T17:27:12.478" v="605"/>
          <ac:spMkLst>
            <pc:docMk/>
            <pc:sldMk cId="3334127647" sldId="339"/>
            <ac:spMk id="10" creationId="{C37E9D4B-7BFA-4D10-B666-547BAC499469}"/>
          </ac:spMkLst>
        </pc:spChg>
        <pc:spChg chg="add">
          <ac:chgData name="vinitha reddy" userId="8c7ec79476c50086" providerId="Windows Live" clId="Web-{2E6F154F-394D-444F-98F8-4FCB2156D204}" dt="2023-05-09T17:27:12.478" v="605"/>
          <ac:spMkLst>
            <pc:docMk/>
            <pc:sldMk cId="3334127647" sldId="339"/>
            <ac:spMk id="13" creationId="{22F15A2D-2324-487D-A02A-BF46C5C580EB}"/>
          </ac:spMkLst>
        </pc:spChg>
        <pc:spChg chg="add">
          <ac:chgData name="vinitha reddy" userId="8c7ec79476c50086" providerId="Windows Live" clId="Web-{2E6F154F-394D-444F-98F8-4FCB2156D204}" dt="2023-05-09T17:27:12.478" v="605"/>
          <ac:spMkLst>
            <pc:docMk/>
            <pc:sldMk cId="3334127647" sldId="339"/>
            <ac:spMk id="15" creationId="{2AEAFA59-923A-4F54-8B49-44C970BCC323}"/>
          </ac:spMkLst>
        </pc:spChg>
        <pc:spChg chg="del">
          <ac:chgData name="vinitha reddy" userId="8c7ec79476c50086" providerId="Windows Live" clId="Web-{2E6F154F-394D-444F-98F8-4FCB2156D204}" dt="2023-05-09T17:23:43.486" v="596"/>
          <ac:spMkLst>
            <pc:docMk/>
            <pc:sldMk cId="3334127647" sldId="339"/>
            <ac:spMk id="19" creationId="{1130D679-D78E-1F15-EC3D-4BED6D69B35F}"/>
          </ac:spMkLst>
        </pc:spChg>
        <pc:spChg chg="del mod">
          <ac:chgData name="vinitha reddy" userId="8c7ec79476c50086" providerId="Windows Live" clId="Web-{2E6F154F-394D-444F-98F8-4FCB2156D204}" dt="2023-05-09T17:22:54.969" v="595"/>
          <ac:spMkLst>
            <pc:docMk/>
            <pc:sldMk cId="3334127647" sldId="339"/>
            <ac:spMk id="27" creationId="{BB8B6963-69FE-8A03-5E86-2BF855024B00}"/>
          </ac:spMkLst>
        </pc:spChg>
        <pc:picChg chg="add mod ord">
          <ac:chgData name="vinitha reddy" userId="8c7ec79476c50086" providerId="Windows Live" clId="Web-{2E6F154F-394D-444F-98F8-4FCB2156D204}" dt="2023-05-09T17:27:12.478" v="605"/>
          <ac:picMkLst>
            <pc:docMk/>
            <pc:sldMk cId="3334127647" sldId="339"/>
            <ac:picMk id="6" creationId="{63ED5A89-47D5-74C0-2E78-3147193EC5F4}"/>
          </ac:picMkLst>
        </pc:picChg>
        <pc:picChg chg="del">
          <ac:chgData name="vinitha reddy" userId="8c7ec79476c50086" providerId="Windows Live" clId="Web-{2E6F154F-394D-444F-98F8-4FCB2156D204}" dt="2023-05-09T17:26:07.226" v="598"/>
          <ac:picMkLst>
            <pc:docMk/>
            <pc:sldMk cId="3334127647" sldId="339"/>
            <ac:picMk id="17" creationId="{6D8705D1-EA1F-3113-ABE0-EC474D1F18DA}"/>
          </ac:picMkLst>
        </pc:picChg>
        <pc:picChg chg="del">
          <ac:chgData name="vinitha reddy" userId="8c7ec79476c50086" providerId="Windows Live" clId="Web-{2E6F154F-394D-444F-98F8-4FCB2156D204}" dt="2023-05-09T17:26:54.696" v="602"/>
          <ac:picMkLst>
            <pc:docMk/>
            <pc:sldMk cId="3334127647" sldId="339"/>
            <ac:picMk id="22" creationId="{862BA3D8-52E1-692C-F244-F7882DAD2287}"/>
          </ac:picMkLst>
        </pc:picChg>
      </pc:sldChg>
      <pc:sldChg chg="new del">
        <pc:chgData name="vinitha reddy" userId="8c7ec79476c50086" providerId="Windows Live" clId="Web-{2E6F154F-394D-444F-98F8-4FCB2156D204}" dt="2023-05-09T16:05:56.746" v="97"/>
        <pc:sldMkLst>
          <pc:docMk/>
          <pc:sldMk cId="1028247275" sldId="340"/>
        </pc:sldMkLst>
      </pc:sldChg>
      <pc:sldChg chg="addSp delSp modSp new mod setBg">
        <pc:chgData name="vinitha reddy" userId="8c7ec79476c50086" providerId="Windows Live" clId="Web-{2E6F154F-394D-444F-98F8-4FCB2156D204}" dt="2023-05-09T16:42:19.637" v="314" actId="1076"/>
        <pc:sldMkLst>
          <pc:docMk/>
          <pc:sldMk cId="4057026120" sldId="340"/>
        </pc:sldMkLst>
        <pc:spChg chg="mod">
          <ac:chgData name="vinitha reddy" userId="8c7ec79476c50086" providerId="Windows Live" clId="Web-{2E6F154F-394D-444F-98F8-4FCB2156D204}" dt="2023-05-09T16:42:19.637" v="314" actId="1076"/>
          <ac:spMkLst>
            <pc:docMk/>
            <pc:sldMk cId="4057026120" sldId="340"/>
            <ac:spMk id="2" creationId="{09A3B543-DD57-B5F8-C191-87B17874FF17}"/>
          </ac:spMkLst>
        </pc:spChg>
        <pc:spChg chg="mod">
          <ac:chgData name="vinitha reddy" userId="8c7ec79476c50086" providerId="Windows Live" clId="Web-{2E6F154F-394D-444F-98F8-4FCB2156D204}" dt="2023-05-09T16:41:54.902" v="310" actId="14100"/>
          <ac:spMkLst>
            <pc:docMk/>
            <pc:sldMk cId="4057026120" sldId="340"/>
            <ac:spMk id="3" creationId="{F24980F6-FD14-BB45-86F7-1728A7F83592}"/>
          </ac:spMkLst>
        </pc:spChg>
        <pc:spChg chg="mod ord">
          <ac:chgData name="vinitha reddy" userId="8c7ec79476c50086" providerId="Windows Live" clId="Web-{2E6F154F-394D-444F-98F8-4FCB2156D204}" dt="2023-05-09T16:41:02.712" v="304"/>
          <ac:spMkLst>
            <pc:docMk/>
            <pc:sldMk cId="4057026120" sldId="340"/>
            <ac:spMk id="4" creationId="{A37AE96A-1E14-E658-732B-02E9AB39526E}"/>
          </ac:spMkLst>
        </pc:spChg>
        <pc:spChg chg="del mod">
          <ac:chgData name="vinitha reddy" userId="8c7ec79476c50086" providerId="Windows Live" clId="Web-{2E6F154F-394D-444F-98F8-4FCB2156D204}" dt="2023-05-09T16:19:31.945" v="177"/>
          <ac:spMkLst>
            <pc:docMk/>
            <pc:sldMk cId="4057026120" sldId="340"/>
            <ac:spMk id="5" creationId="{0B5F8095-33EB-8162-A59A-0617F12FD646}"/>
          </ac:spMkLst>
        </pc:spChg>
        <pc:spChg chg="add del">
          <ac:chgData name="vinitha reddy" userId="8c7ec79476c50086" providerId="Windows Live" clId="Web-{2E6F154F-394D-444F-98F8-4FCB2156D204}" dt="2023-05-09T16:41:02.697" v="303"/>
          <ac:spMkLst>
            <pc:docMk/>
            <pc:sldMk cId="4057026120" sldId="340"/>
            <ac:spMk id="11" creationId="{DB304A14-32D0-4873-B914-423ED7B8DAFD}"/>
          </ac:spMkLst>
        </pc:spChg>
        <pc:spChg chg="add del">
          <ac:chgData name="vinitha reddy" userId="8c7ec79476c50086" providerId="Windows Live" clId="Web-{2E6F154F-394D-444F-98F8-4FCB2156D204}" dt="2023-05-09T16:41:02.697" v="303"/>
          <ac:spMkLst>
            <pc:docMk/>
            <pc:sldMk cId="4057026120" sldId="340"/>
            <ac:spMk id="13" creationId="{1D460C86-854F-4FB3-ABC2-E823D8FEB9DB}"/>
          </ac:spMkLst>
        </pc:spChg>
        <pc:spChg chg="add del">
          <ac:chgData name="vinitha reddy" userId="8c7ec79476c50086" providerId="Windows Live" clId="Web-{2E6F154F-394D-444F-98F8-4FCB2156D204}" dt="2023-05-09T16:41:02.697" v="303"/>
          <ac:spMkLst>
            <pc:docMk/>
            <pc:sldMk cId="4057026120" sldId="340"/>
            <ac:spMk id="15" creationId="{BB48116A-278A-4CC5-89D3-9DE8E8FF1245}"/>
          </ac:spMkLst>
        </pc:spChg>
        <pc:spChg chg="add">
          <ac:chgData name="vinitha reddy" userId="8c7ec79476c50086" providerId="Windows Live" clId="Web-{2E6F154F-394D-444F-98F8-4FCB2156D204}" dt="2023-05-09T16:41:02.712" v="304"/>
          <ac:spMkLst>
            <pc:docMk/>
            <pc:sldMk cId="4057026120" sldId="340"/>
            <ac:spMk id="17" creationId="{2B97F24A-32CE-4C1C-A50D-3016B394DCFB}"/>
          </ac:spMkLst>
        </pc:spChg>
        <pc:spChg chg="add">
          <ac:chgData name="vinitha reddy" userId="8c7ec79476c50086" providerId="Windows Live" clId="Web-{2E6F154F-394D-444F-98F8-4FCB2156D204}" dt="2023-05-09T16:41:02.712" v="304"/>
          <ac:spMkLst>
            <pc:docMk/>
            <pc:sldMk cId="4057026120" sldId="340"/>
            <ac:spMk id="18" creationId="{6357EC4F-235E-4222-A36F-C7878ACE37F2}"/>
          </ac:spMkLst>
        </pc:spChg>
        <pc:picChg chg="add mod">
          <ac:chgData name="vinitha reddy" userId="8c7ec79476c50086" providerId="Windows Live" clId="Web-{2E6F154F-394D-444F-98F8-4FCB2156D204}" dt="2023-05-09T16:41:51.292" v="309" actId="1076"/>
          <ac:picMkLst>
            <pc:docMk/>
            <pc:sldMk cId="4057026120" sldId="340"/>
            <ac:picMk id="6" creationId="{FEAABD7E-3C15-3BC8-F444-D7CB740628AD}"/>
          </ac:picMkLst>
        </pc:picChg>
      </pc:sldChg>
      <pc:sldChg chg="modSp new">
        <pc:chgData name="vinitha reddy" userId="8c7ec79476c50086" providerId="Windows Live" clId="Web-{2E6F154F-394D-444F-98F8-4FCB2156D204}" dt="2023-05-09T17:22:33.109" v="594" actId="20577"/>
        <pc:sldMkLst>
          <pc:docMk/>
          <pc:sldMk cId="3306244170" sldId="341"/>
        </pc:sldMkLst>
        <pc:spChg chg="mod">
          <ac:chgData name="vinitha reddy" userId="8c7ec79476c50086" providerId="Windows Live" clId="Web-{2E6F154F-394D-444F-98F8-4FCB2156D204}" dt="2023-05-09T17:21:35.873" v="583" actId="20577"/>
          <ac:spMkLst>
            <pc:docMk/>
            <pc:sldMk cId="3306244170" sldId="341"/>
            <ac:spMk id="2" creationId="{0C036E03-48C4-F819-E84F-24F3BCA0DD81}"/>
          </ac:spMkLst>
        </pc:spChg>
        <pc:spChg chg="mod">
          <ac:chgData name="vinitha reddy" userId="8c7ec79476c50086" providerId="Windows Live" clId="Web-{2E6F154F-394D-444F-98F8-4FCB2156D204}" dt="2023-05-09T17:22:33.109" v="594" actId="20577"/>
          <ac:spMkLst>
            <pc:docMk/>
            <pc:sldMk cId="3306244170" sldId="341"/>
            <ac:spMk id="3" creationId="{28FD53A0-714E-7A98-723B-24451F698E1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95820-84BB-3447-8286-60A51307E7F2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76440-F66F-F947-8EFC-EA5202ACFD2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jpeg>
</file>

<file path=ppt/media/image12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8FC54-6AE4-6A4A-9756-823A0F1BE5A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9E9EB-07EB-9D44-9F5A-AB1FBECCD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C745E-9B5A-59BF-BF50-4F251E39D58D}"/>
              </a:ext>
            </a:extLst>
          </p:cNvPr>
          <p:cNvSpPr/>
          <p:nvPr userDrawn="1"/>
        </p:nvSpPr>
        <p:spPr>
          <a:xfrm>
            <a:off x="304800" y="266701"/>
            <a:ext cx="11582400" cy="63245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2B4A7EA-9E3F-9CE1-56B5-92F4FDDA69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4100" y="758952"/>
            <a:ext cx="7543800" cy="5029200"/>
          </a:xfrm>
          <a:custGeom>
            <a:avLst/>
            <a:gdLst>
              <a:gd name="connsiteX0" fmla="*/ 3567113 w 7543800"/>
              <a:gd name="connsiteY0" fmla="*/ 4869270 h 5029200"/>
              <a:gd name="connsiteX1" fmla="*/ 3567113 w 7543800"/>
              <a:gd name="connsiteY1" fmla="*/ 4957572 h 5029200"/>
              <a:gd name="connsiteX2" fmla="*/ 3976688 w 7543800"/>
              <a:gd name="connsiteY2" fmla="*/ 4957572 h 5029200"/>
              <a:gd name="connsiteX3" fmla="*/ 3976688 w 7543800"/>
              <a:gd name="connsiteY3" fmla="*/ 4869270 h 5029200"/>
              <a:gd name="connsiteX4" fmla="*/ 0 w 7543800"/>
              <a:gd name="connsiteY4" fmla="*/ 0 h 5029200"/>
              <a:gd name="connsiteX5" fmla="*/ 7543800 w 7543800"/>
              <a:gd name="connsiteY5" fmla="*/ 0 h 5029200"/>
              <a:gd name="connsiteX6" fmla="*/ 7543800 w 7543800"/>
              <a:gd name="connsiteY6" fmla="*/ 5029200 h 5029200"/>
              <a:gd name="connsiteX7" fmla="*/ 0 w 7543800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43800" h="5029200">
                <a:moveTo>
                  <a:pt x="3567113" y="4869270"/>
                </a:moveTo>
                <a:lnTo>
                  <a:pt x="3567113" y="4957572"/>
                </a:lnTo>
                <a:lnTo>
                  <a:pt x="3976688" y="4957572"/>
                </a:lnTo>
                <a:lnTo>
                  <a:pt x="3976688" y="4869270"/>
                </a:lnTo>
                <a:close/>
                <a:moveTo>
                  <a:pt x="0" y="0"/>
                </a:moveTo>
                <a:lnTo>
                  <a:pt x="7543800" y="0"/>
                </a:lnTo>
                <a:lnTo>
                  <a:pt x="7543800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960"/>
            <a:ext cx="10515600" cy="640080"/>
          </a:xfrm>
        </p:spPr>
        <p:txBody>
          <a:bodyPr anchor="ctr"/>
          <a:lstStyle>
            <a:lvl1pPr algn="ctr">
              <a:defRPr sz="6000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F70834-CB8D-A95B-D859-6E5B4C6B4F78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9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5175504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88" y="609600"/>
            <a:ext cx="10021824" cy="1252728"/>
          </a:xfrm>
        </p:spPr>
        <p:txBody>
          <a:bodyPr/>
          <a:lstStyle>
            <a:lvl1pPr algn="ctr">
              <a:lnSpc>
                <a:spcPts val="576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83280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83280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468112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8112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52944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52944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3383280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9637776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7552944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5468112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37776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37776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1298448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106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0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5221224"/>
            <a:ext cx="3621024" cy="621792"/>
          </a:xfrm>
        </p:spPr>
        <p:txBody>
          <a:bodyPr/>
          <a:lstStyle>
            <a:lvl1pPr algn="l">
              <a:lnSpc>
                <a:spcPts val="576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0098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31266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152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218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769F54-E10C-40C4-5EFF-E8A9CA520AEC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6E7B1EF-9D07-1E66-7467-93C9AE48BD85}"/>
              </a:ext>
            </a:extLst>
          </p:cNvPr>
          <p:cNvCxnSpPr>
            <a:cxnSpLocks/>
          </p:cNvCxnSpPr>
          <p:nvPr userDrawn="1"/>
        </p:nvCxnSpPr>
        <p:spPr>
          <a:xfrm flipH="1">
            <a:off x="1219200" y="2871216"/>
            <a:ext cx="9595104" cy="0"/>
          </a:xfrm>
          <a:prstGeom prst="line">
            <a:avLst/>
          </a:prstGeom>
          <a:ln w="127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0098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1266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3152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3218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476138-49FF-70BE-6359-0A511EFB243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0098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6EFC43B-3F8D-6957-F343-F3D9C3E7A71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98448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D6007DD2-0F2E-6F92-8457-FC670750ED3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1266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06C5667F-C463-51B6-B8D6-F757BDB8AFC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152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FF09CBB-BD48-E8E5-EECF-B6CBC36B236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218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33783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881D2A-2C75-8B2A-DA41-F42ABBA59A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56832" cy="685800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609600"/>
            <a:ext cx="6656832" cy="530352"/>
          </a:xfrm>
        </p:spPr>
        <p:txBody>
          <a:bodyPr anchor="t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1848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05600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 anchorCtr="0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1344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896335-CC4F-4D72-23F0-F7FBFA640021}"/>
              </a:ext>
            </a:extLst>
          </p:cNvPr>
          <p:cNvSpPr/>
          <p:nvPr userDrawn="1"/>
        </p:nvSpPr>
        <p:spPr>
          <a:xfrm>
            <a:off x="1295400" y="1492377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zon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9EF4E7-F4EF-FFCD-9B0C-961E519F6DDD}"/>
              </a:ext>
            </a:extLst>
          </p:cNvPr>
          <p:cNvSpPr/>
          <p:nvPr userDrawn="1"/>
        </p:nvSpPr>
        <p:spPr>
          <a:xfrm>
            <a:off x="5791200" y="0"/>
            <a:ext cx="64008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014216"/>
            <a:ext cx="4160520" cy="1828800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8080" y="621792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98080" y="1069848"/>
            <a:ext cx="3886200" cy="152704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98080" y="3172968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98080" y="3621024"/>
            <a:ext cx="3886200" cy="117957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D6DBECB-0E53-C186-A485-96A8FC1252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98448" y="612648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0B28D44-29B3-3396-973D-82E3611612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98080" y="5129784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06156AC-1153-3958-CFE6-6CDCC21C38A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8080" y="5568696"/>
            <a:ext cx="3886200" cy="90525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4CE90CA-176B-1E45-FECF-0290B1DCF55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45352" y="704088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365BC287-99EE-D6FA-48B9-1E6FFE9357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45352" y="3273552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ECE7A377-A1E6-77DF-79F9-F251BD75774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5352" y="5166360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D976B1-BEF2-CB69-E97E-A6DAD1F04689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116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358819-7D9B-11CB-DBC5-CC8BC5C07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B2EEB-FE70-98B2-9437-0E1E91F92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FAA902D-BDC9-E5AF-D40D-7B8DE616EBE0}"/>
              </a:ext>
            </a:extLst>
          </p:cNvPr>
          <p:cNvCxnSpPr>
            <a:cxnSpLocks/>
          </p:cNvCxnSpPr>
          <p:nvPr userDrawn="1"/>
        </p:nvCxnSpPr>
        <p:spPr>
          <a:xfrm>
            <a:off x="5890260" y="153619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A4017E-4CAA-8499-38AE-3A3306A7E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34640" y="2057400"/>
            <a:ext cx="6519672" cy="2971800"/>
          </a:xfrm>
          <a:solidFill>
            <a:schemeClr val="accent4"/>
          </a:solidFill>
        </p:spPr>
        <p:txBody>
          <a:bodyPr lIns="576072" tIns="228600" rIns="576072" bIns="228600" anchor="ctr"/>
          <a:lstStyle>
            <a:lvl1pPr marL="0" indent="0" algn="ctr">
              <a:lnSpc>
                <a:spcPts val="2460"/>
              </a:lnSpc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103CB5-F9EF-D6DA-A5D4-DCCAEBEBE6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71216" y="5330952"/>
            <a:ext cx="6519672" cy="152704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7F00C-8F19-CB9F-D5BF-9A5F4C77E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324" y="609600"/>
            <a:ext cx="3959352" cy="53035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6626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C402F40-958A-D2BF-629C-39B659EC95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1999" cy="6858000"/>
          </a:xfrm>
          <a:custGeom>
            <a:avLst/>
            <a:gdLst>
              <a:gd name="connsiteX0" fmla="*/ 5890261 w 12191999"/>
              <a:gd name="connsiteY0" fmla="*/ 4496651 h 6858000"/>
              <a:gd name="connsiteX1" fmla="*/ 5890261 w 12191999"/>
              <a:gd name="connsiteY1" fmla="*/ 4584953 h 6858000"/>
              <a:gd name="connsiteX2" fmla="*/ 6299835 w 12191999"/>
              <a:gd name="connsiteY2" fmla="*/ 4584953 h 6858000"/>
              <a:gd name="connsiteX3" fmla="*/ 6299835 w 12191999"/>
              <a:gd name="connsiteY3" fmla="*/ 4496651 h 6858000"/>
              <a:gd name="connsiteX4" fmla="*/ 0 w 12191999"/>
              <a:gd name="connsiteY4" fmla="*/ 0 h 6858000"/>
              <a:gd name="connsiteX5" fmla="*/ 12191999 w 12191999"/>
              <a:gd name="connsiteY5" fmla="*/ 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5890261" y="4496651"/>
                </a:moveTo>
                <a:lnTo>
                  <a:pt x="5890261" y="4584953"/>
                </a:lnTo>
                <a:lnTo>
                  <a:pt x="6299835" y="4584953"/>
                </a:lnTo>
                <a:lnTo>
                  <a:pt x="6299835" y="4496651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15" y="1485302"/>
            <a:ext cx="9120570" cy="3887396"/>
          </a:xfrm>
          <a:custGeom>
            <a:avLst/>
            <a:gdLst>
              <a:gd name="connsiteX0" fmla="*/ 4354545 w 9120570"/>
              <a:gd name="connsiteY0" fmla="*/ 3011350 h 3887396"/>
              <a:gd name="connsiteX1" fmla="*/ 4354545 w 9120570"/>
              <a:gd name="connsiteY1" fmla="*/ 3099652 h 3887396"/>
              <a:gd name="connsiteX2" fmla="*/ 4764120 w 9120570"/>
              <a:gd name="connsiteY2" fmla="*/ 3099652 h 3887396"/>
              <a:gd name="connsiteX3" fmla="*/ 4764120 w 9120570"/>
              <a:gd name="connsiteY3" fmla="*/ 3011350 h 3887396"/>
              <a:gd name="connsiteX4" fmla="*/ 0 w 9120570"/>
              <a:gd name="connsiteY4" fmla="*/ 0 h 3887396"/>
              <a:gd name="connsiteX5" fmla="*/ 9120570 w 9120570"/>
              <a:gd name="connsiteY5" fmla="*/ 0 h 3887396"/>
              <a:gd name="connsiteX6" fmla="*/ 9120570 w 9120570"/>
              <a:gd name="connsiteY6" fmla="*/ 3887396 h 3887396"/>
              <a:gd name="connsiteX7" fmla="*/ 0 w 9120570"/>
              <a:gd name="connsiteY7" fmla="*/ 3887396 h 38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20570" h="3887396">
                <a:moveTo>
                  <a:pt x="4354545" y="3011350"/>
                </a:moveTo>
                <a:lnTo>
                  <a:pt x="4354545" y="3099652"/>
                </a:lnTo>
                <a:lnTo>
                  <a:pt x="4764120" y="3099652"/>
                </a:lnTo>
                <a:lnTo>
                  <a:pt x="4764120" y="3011350"/>
                </a:lnTo>
                <a:close/>
                <a:moveTo>
                  <a:pt x="0" y="0"/>
                </a:moveTo>
                <a:lnTo>
                  <a:pt x="9120570" y="0"/>
                </a:lnTo>
                <a:lnTo>
                  <a:pt x="9120570" y="3887396"/>
                </a:lnTo>
                <a:lnTo>
                  <a:pt x="0" y="388739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bIns="1097280"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612648"/>
            <a:ext cx="2286000" cy="228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5751576"/>
            <a:ext cx="9116568" cy="722376"/>
          </a:xfrm>
        </p:spPr>
        <p:txBody>
          <a:bodyPr anchor="ctr"/>
          <a:lstStyle>
            <a:lvl1pPr marL="0" indent="0" algn="ctr">
              <a:buNone/>
              <a:defRPr sz="2000" cap="all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9017C4-5BB0-DF6F-781B-FB81A3A5D977}"/>
              </a:ext>
            </a:extLst>
          </p:cNvPr>
          <p:cNvSpPr/>
          <p:nvPr userDrawn="1"/>
        </p:nvSpPr>
        <p:spPr>
          <a:xfrm>
            <a:off x="5890260" y="449665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BC7BE-FECC-8573-D4F0-FA004B4A04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B0707-D3A6-4BF0-3225-EC3851AD73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AE946-135C-E4E8-BA60-64AB48B87F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D67329-9F30-BEB7-31E2-FECA7FD59B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684" y="987425"/>
            <a:ext cx="612470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83587-0236-046F-3B80-4D4EEA7A80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0C67779-9FAD-3FE4-5C67-7E5313C03B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0684" y="993775"/>
            <a:ext cx="612470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70A4E-ED43-B5A1-F8FE-762E21A30A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4125545-56D8-5212-AA45-63F7C1DBF10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94B2501-78A9-E41B-7C2D-09F09ADDCB5E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4462849" y="685800"/>
            <a:ext cx="7119551" cy="548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124712"/>
            <a:ext cx="388620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816352"/>
            <a:ext cx="3602736" cy="336499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all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6904" y="1188720"/>
            <a:ext cx="6638544" cy="448056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92E47F-4E2C-B4B2-51F0-43D9D15C5A60}"/>
              </a:ext>
            </a:extLst>
          </p:cNvPr>
          <p:cNvCxnSpPr>
            <a:cxnSpLocks/>
          </p:cNvCxnSpPr>
          <p:nvPr userDrawn="1"/>
        </p:nvCxnSpPr>
        <p:spPr>
          <a:xfrm>
            <a:off x="1295400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16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3578352" y="0"/>
            <a:ext cx="861364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824" y="1124712"/>
            <a:ext cx="576072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824" y="2889504"/>
            <a:ext cx="5760720" cy="331927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none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6BAAC-D89F-682D-12A3-1C31F92F0FAF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877625-E710-6DF2-3E49-374C6DD8DBC0}"/>
              </a:ext>
            </a:extLst>
          </p:cNvPr>
          <p:cNvCxnSpPr>
            <a:cxnSpLocks/>
          </p:cNvCxnSpPr>
          <p:nvPr userDrawn="1"/>
        </p:nvCxnSpPr>
        <p:spPr>
          <a:xfrm>
            <a:off x="5447344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it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D0AC02C-19A4-4754-CC96-34357DEFF5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27048" y="1481328"/>
            <a:ext cx="9144000" cy="3886200"/>
          </a:xfrm>
          <a:custGeom>
            <a:avLst/>
            <a:gdLst>
              <a:gd name="connsiteX0" fmla="*/ 6521576 w 9144000"/>
              <a:gd name="connsiteY0" fmla="*/ 2811867 h 3886200"/>
              <a:gd name="connsiteX1" fmla="*/ 6521576 w 9144000"/>
              <a:gd name="connsiteY1" fmla="*/ 2900169 h 3886200"/>
              <a:gd name="connsiteX2" fmla="*/ 6931151 w 9144000"/>
              <a:gd name="connsiteY2" fmla="*/ 2900169 h 3886200"/>
              <a:gd name="connsiteX3" fmla="*/ 6931151 w 9144000"/>
              <a:gd name="connsiteY3" fmla="*/ 2811867 h 3886200"/>
              <a:gd name="connsiteX4" fmla="*/ 0 w 9144000"/>
              <a:gd name="connsiteY4" fmla="*/ 0 h 3886200"/>
              <a:gd name="connsiteX5" fmla="*/ 9144000 w 9144000"/>
              <a:gd name="connsiteY5" fmla="*/ 0 h 3886200"/>
              <a:gd name="connsiteX6" fmla="*/ 9144000 w 9144000"/>
              <a:gd name="connsiteY6" fmla="*/ 3886200 h 3886200"/>
              <a:gd name="connsiteX7" fmla="*/ 0 w 9144000"/>
              <a:gd name="connsiteY7" fmla="*/ 38862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86200">
                <a:moveTo>
                  <a:pt x="6521576" y="2811867"/>
                </a:moveTo>
                <a:lnTo>
                  <a:pt x="6521576" y="2900169"/>
                </a:lnTo>
                <a:lnTo>
                  <a:pt x="6931151" y="2900169"/>
                </a:lnTo>
                <a:lnTo>
                  <a:pt x="6931151" y="2811867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886200"/>
                </a:lnTo>
                <a:lnTo>
                  <a:pt x="0" y="3886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636" y="3200400"/>
            <a:ext cx="8110728" cy="457200"/>
          </a:xfrm>
        </p:spPr>
        <p:txBody>
          <a:bodyPr anchor="ctr"/>
          <a:lstStyle>
            <a:lvl1pPr algn="ctr">
              <a:defRPr sz="4800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0" y="4745736"/>
            <a:ext cx="1389888" cy="1280160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E7004C-CFEF-6E88-A3C1-60FBC7F8CD13}"/>
              </a:ext>
            </a:extLst>
          </p:cNvPr>
          <p:cNvSpPr/>
          <p:nvPr userDrawn="1"/>
        </p:nvSpPr>
        <p:spPr>
          <a:xfrm>
            <a:off x="8048624" y="4293195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609600"/>
            <a:ext cx="10058400" cy="914400"/>
          </a:xfrm>
        </p:spPr>
        <p:txBody>
          <a:bodyPr/>
          <a:lstStyle>
            <a:lvl1pPr>
              <a:defRPr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55945"/>
            <a:ext cx="9820656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52133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609600"/>
            <a:ext cx="9829800" cy="914400"/>
          </a:xfrm>
        </p:spPr>
        <p:txBody>
          <a:bodyPr/>
          <a:lstStyle>
            <a:lvl1pPr algn="ctr">
              <a:defRPr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746504"/>
            <a:ext cx="9829800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64184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811310-A21F-0BFB-8198-22EDFCF9F4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70576" y="658368"/>
            <a:ext cx="6821424" cy="334670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3D2EFC-F14F-5508-06EE-4E5B5C535E16}"/>
              </a:ext>
            </a:extLst>
          </p:cNvPr>
          <p:cNvCxnSpPr>
            <a:cxnSpLocks/>
          </p:cNvCxnSpPr>
          <p:nvPr userDrawn="1"/>
        </p:nvCxnSpPr>
        <p:spPr>
          <a:xfrm>
            <a:off x="1819102" y="554884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ubtitle 2">
            <a:extLst>
              <a:ext uri="{FF2B5EF4-FFF2-40B4-BE49-F238E27FC236}">
                <a16:creationId xmlns:a16="http://schemas.microsoft.com/office/drawing/2014/main" id="{28A6ACFB-D620-056D-1C62-903C5FBCE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656" y="5943600"/>
            <a:ext cx="4809744" cy="256032"/>
          </a:xfrm>
        </p:spPr>
        <p:txBody>
          <a:bodyPr/>
          <a:lstStyle>
            <a:lvl1pPr marL="0" indent="0" algn="l">
              <a:buNone/>
              <a:defRPr sz="2000" cap="all" spc="200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656" y="2459736"/>
            <a:ext cx="5157216" cy="2670048"/>
          </a:xfrm>
        </p:spPr>
        <p:txBody>
          <a:bodyPr anchor="b"/>
          <a:lstStyle>
            <a:lvl1pPr algn="l">
              <a:lnSpc>
                <a:spcPts val="5200"/>
              </a:lnSpc>
              <a:defRPr sz="360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618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021824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98448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6200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7395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3427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73952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73952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08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708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6E73E07-0346-2BA8-44BC-6CB3BDEAAA99}"/>
              </a:ext>
            </a:extLst>
          </p:cNvPr>
          <p:cNvCxnSpPr>
            <a:cxnSpLocks/>
          </p:cNvCxnSpPr>
          <p:nvPr userDrawn="1"/>
        </p:nvCxnSpPr>
        <p:spPr>
          <a:xfrm>
            <a:off x="45924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E62977-27C7-5882-6A33-75257911D09A}"/>
              </a:ext>
            </a:extLst>
          </p:cNvPr>
          <p:cNvCxnSpPr>
            <a:cxnSpLocks/>
          </p:cNvCxnSpPr>
          <p:nvPr userDrawn="1"/>
        </p:nvCxnSpPr>
        <p:spPr>
          <a:xfrm>
            <a:off x="2004720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05476C-2972-A423-7282-BABA9AAB32E6}"/>
              </a:ext>
            </a:extLst>
          </p:cNvPr>
          <p:cNvCxnSpPr>
            <a:cxnSpLocks/>
          </p:cNvCxnSpPr>
          <p:nvPr userDrawn="1"/>
        </p:nvCxnSpPr>
        <p:spPr>
          <a:xfrm>
            <a:off x="9737699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0D781B-3CB4-A523-427F-3D444B28E60E}"/>
              </a:ext>
            </a:extLst>
          </p:cNvPr>
          <p:cNvCxnSpPr>
            <a:cxnSpLocks/>
          </p:cNvCxnSpPr>
          <p:nvPr userDrawn="1"/>
        </p:nvCxnSpPr>
        <p:spPr>
          <a:xfrm>
            <a:off x="71832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048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332720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3677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4528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4885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81744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1052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1052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34272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4272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4684061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2096160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983798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730623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09A756E1-5275-58A9-7B09-95BEA4F4FAC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63677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A4DA2F88-85BF-29B8-6321-AF19B25A626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224528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4636CEF4-05E9-F5BB-BD6F-6B081DBDCA9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885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67B57C06-A1D0-7C74-6A14-2BFF0B1FC17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81744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9844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9844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697C28E5-6260-6DA9-B4F0-665506F525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86200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A594A25E-7F2D-4188-16B7-C34485FDD2F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86200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584B38BF-6197-486D-7134-F86E1754AF7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51052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788F8D9-8CDB-C458-9AAD-0426AB467D2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1052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78447882-2C86-B3A7-9450-29A0778E1B0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34272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E321AAE1-532A-23F0-9108-055D0D7BDFB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4272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1BC4478-FBEA-422F-73BA-0A422F15D7EA}"/>
              </a:ext>
            </a:extLst>
          </p:cNvPr>
          <p:cNvCxnSpPr>
            <a:cxnSpLocks/>
          </p:cNvCxnSpPr>
          <p:nvPr userDrawn="1"/>
        </p:nvCxnSpPr>
        <p:spPr>
          <a:xfrm>
            <a:off x="4684061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2096160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9C9F7A3-B120-C59A-E379-173F84B7D153}"/>
              </a:ext>
            </a:extLst>
          </p:cNvPr>
          <p:cNvCxnSpPr>
            <a:cxnSpLocks/>
          </p:cNvCxnSpPr>
          <p:nvPr userDrawn="1"/>
        </p:nvCxnSpPr>
        <p:spPr>
          <a:xfrm>
            <a:off x="983798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073A4E7-9D16-A6C0-E297-A36B10A2FABB}"/>
              </a:ext>
            </a:extLst>
          </p:cNvPr>
          <p:cNvCxnSpPr>
            <a:cxnSpLocks/>
          </p:cNvCxnSpPr>
          <p:nvPr userDrawn="1"/>
        </p:nvCxnSpPr>
        <p:spPr>
          <a:xfrm>
            <a:off x="730623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77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8A08F60-CEF1-832D-D403-282EA76C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0624" y="6019801"/>
            <a:ext cx="457200" cy="1841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cap="all" spc="2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010F9766-B67A-A34E-2927-9A2D6360F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242952" y="1451496"/>
            <a:ext cx="1784352" cy="18945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cap="all" spc="1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0A131BE-DFE5-28BE-2AF8-50ADF9AFDB94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53" r:id="rId12"/>
    <p:sldLayoutId id="2147483671" r:id="rId13"/>
    <p:sldLayoutId id="2147483672" r:id="rId14"/>
    <p:sldLayoutId id="2147483673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com/scholar_lookup?title=Introduction%20to%20financial%20forecasting&amp;author=Y.%20S.%20Abu-Mostafa&amp;author=A.%20F.%20Atiya&amp;publication_year=1996" TargetMode="External"/><Relationship Id="rId2" Type="http://schemas.openxmlformats.org/officeDocument/2006/relationships/hyperlink" Target="https://doi.org/10.1007/bf00126626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doi.org/10.1007/s10489-018-1351-7" TargetMode="External"/><Relationship Id="rId5" Type="http://schemas.openxmlformats.org/officeDocument/2006/relationships/hyperlink" Target="https://scholar.google.com/scholar_lookup?title=Active%20control%20strategy%20for%20synchronization%20and%20anti-synchronization%20of%20a%20fractional%20chaotic%20financial%20system&amp;author=C.%20Huang&amp;author=J.%20Cao&amp;publication_year=2017" TargetMode="External"/><Relationship Id="rId4" Type="http://schemas.openxmlformats.org/officeDocument/2006/relationships/hyperlink" Target="https://doi.org/10.1016/j.physa.2017.01.009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teinspector.com/images/investing/stock-pick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d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9D6EEA4-51EF-4796-BE5B-F3EB11F2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FREE 30+ Abstract Blue Backgrounds in PSD | AI | Vector EPS">
            <a:extLst>
              <a:ext uri="{FF2B5EF4-FFF2-40B4-BE49-F238E27FC236}">
                <a16:creationId xmlns:a16="http://schemas.microsoft.com/office/drawing/2014/main" id="{59AE5A8A-52FA-13DA-82B2-D14C22CC27D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25000"/>
          </a:blip>
          <a:srcRect t="19643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3924A06-2533-68FE-6815-A6208AD9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7144" y="256587"/>
            <a:ext cx="935625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ea typeface="+mj-lt"/>
                <a:cs typeface="+mj-lt"/>
              </a:rPr>
              <a:t>MALLA REDDY ENGINEERING COLLEGE AND MANAGEMENT SCIENCES</a:t>
            </a:r>
            <a:endParaRPr lang="en-US" dirty="0">
              <a:solidFill>
                <a:schemeClr val="bg1"/>
              </a:solidFill>
              <a:ea typeface="+mj-lt"/>
              <a:cs typeface="+mj-lt"/>
            </a:endParaRPr>
          </a:p>
        </p:txBody>
      </p:sp>
      <p:pic>
        <p:nvPicPr>
          <p:cNvPr id="9" name="Picture 16" descr="A picture containing text, clipart, porcelain, gear&#10;&#10;Description automatically generated">
            <a:extLst>
              <a:ext uri="{FF2B5EF4-FFF2-40B4-BE49-F238E27FC236}">
                <a16:creationId xmlns:a16="http://schemas.microsoft.com/office/drawing/2014/main" id="{C449C90F-357E-AB57-4DB7-2BACDD7D5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68" y="284223"/>
            <a:ext cx="1326281" cy="1261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841811-A88D-D9E4-508D-3FF050EBA91A}"/>
              </a:ext>
            </a:extLst>
          </p:cNvPr>
          <p:cNvSpPr txBox="1"/>
          <p:nvPr/>
        </p:nvSpPr>
        <p:spPr>
          <a:xfrm>
            <a:off x="181156" y="1978326"/>
            <a:ext cx="11901575" cy="46474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cs typeface="Segoe UI"/>
              </a:rPr>
              <a:t>INDUSTRY ORIENTED MAJOR PROJECT​</a:t>
            </a:r>
            <a:endParaRPr lang="en-US" sz="2000"/>
          </a:p>
          <a:p>
            <a:pPr algn="ctr"/>
            <a:endParaRPr lang="en-US" sz="2200" dirty="0">
              <a:cs typeface="Segoe UI"/>
            </a:endParaRPr>
          </a:p>
          <a:p>
            <a:pPr algn="ctr"/>
            <a:r>
              <a:rPr lang="en-US" sz="2000" dirty="0">
                <a:cs typeface="Segoe UI"/>
              </a:rPr>
              <a:t>ON</a:t>
            </a:r>
            <a:r>
              <a:rPr lang="en-US" sz="2200" dirty="0">
                <a:cs typeface="Segoe UI"/>
              </a:rPr>
              <a:t>​</a:t>
            </a:r>
          </a:p>
          <a:p>
            <a:pPr algn="ctr"/>
            <a:endParaRPr lang="en-US" sz="2200" dirty="0">
              <a:cs typeface="Segoe UI"/>
            </a:endParaRPr>
          </a:p>
          <a:p>
            <a:pPr algn="ctr"/>
            <a:r>
              <a:rPr lang="en-US" sz="2400" dirty="0">
                <a:cs typeface="Segoe UI"/>
              </a:rPr>
              <a:t>DISCOVERY AND PREDICTION OF STOCK INDEX PATTERN USING TPA-LSTM​</a:t>
            </a:r>
          </a:p>
          <a:p>
            <a:pPr algn="ctr"/>
            <a:r>
              <a:rPr lang="en-US" sz="2400" dirty="0">
                <a:cs typeface="Segoe UI"/>
              </a:rPr>
              <a:t>UNDER THE GUIDENCE OF​</a:t>
            </a:r>
          </a:p>
          <a:p>
            <a:pPr algn="ctr"/>
            <a:r>
              <a:rPr lang="en-US" sz="2000" dirty="0">
                <a:cs typeface="Segoe UI"/>
              </a:rPr>
              <a:t>MISS MADHAVI​</a:t>
            </a:r>
          </a:p>
          <a:p>
            <a:pPr algn="ctr"/>
            <a:r>
              <a:rPr lang="en-US" sz="2000" dirty="0">
                <a:cs typeface="Segoe UI"/>
              </a:rPr>
              <a:t>PRESENTED BY ​</a:t>
            </a:r>
          </a:p>
          <a:p>
            <a:pPr algn="ctr"/>
            <a:r>
              <a:rPr lang="en-US" sz="2000" b="1" dirty="0">
                <a:solidFill>
                  <a:schemeClr val="tx2"/>
                </a:solidFill>
                <a:cs typeface="Segoe UI"/>
              </a:rPr>
              <a:t>BATCH – 11</a:t>
            </a:r>
            <a:r>
              <a:rPr lang="en-US" sz="2000" dirty="0">
                <a:solidFill>
                  <a:schemeClr val="tx2"/>
                </a:solidFill>
                <a:cs typeface="Segoe UI"/>
              </a:rPr>
              <a:t>​</a:t>
            </a:r>
          </a:p>
          <a:p>
            <a:pPr algn="ctr"/>
            <a:r>
              <a:rPr lang="en-US" sz="2000" dirty="0">
                <a:solidFill>
                  <a:schemeClr val="tx1">
                    <a:lumMod val="95000"/>
                  </a:schemeClr>
                </a:solidFill>
                <a:cs typeface="Segoe UI"/>
              </a:rPr>
              <a:t>P. VINITHA(19UJ1A1239)​</a:t>
            </a:r>
            <a:endParaRPr lang="en-US" sz="2000">
              <a:solidFill>
                <a:schemeClr val="tx1">
                  <a:lumMod val="95000"/>
                </a:schemeClr>
              </a:solidFill>
            </a:endParaRPr>
          </a:p>
          <a:p>
            <a:pPr algn="ctr"/>
            <a:r>
              <a:rPr lang="en-US" sz="2000" dirty="0">
                <a:solidFill>
                  <a:schemeClr val="tx1">
                    <a:lumMod val="95000"/>
                  </a:schemeClr>
                </a:solidFill>
                <a:cs typeface="Segoe UI"/>
              </a:rPr>
              <a:t>M.AVANTHI(19UJ1A1228)​</a:t>
            </a:r>
          </a:p>
          <a:p>
            <a:pPr algn="ctr"/>
            <a:r>
              <a:rPr lang="en-US" sz="2000" dirty="0">
                <a:solidFill>
                  <a:schemeClr val="tx1">
                    <a:lumMod val="95000"/>
                  </a:schemeClr>
                </a:solidFill>
                <a:cs typeface="Segoe UI"/>
              </a:rPr>
              <a:t>     M.SAI ANWESH(19UJ1A1229)​</a:t>
            </a:r>
          </a:p>
          <a:p>
            <a:pPr algn="ctr"/>
            <a:r>
              <a:rPr lang="en-US" sz="2000" dirty="0">
                <a:solidFill>
                  <a:schemeClr val="tx1">
                    <a:lumMod val="95000"/>
                  </a:schemeClr>
                </a:solidFill>
                <a:cs typeface="Segoe UI"/>
              </a:rPr>
              <a:t>          P.BHARGAV NAIDU(19UJ1A1240)​</a:t>
            </a:r>
          </a:p>
          <a:p>
            <a:pPr algn="ctr"/>
            <a:r>
              <a:rPr lang="en-US" sz="2000" dirty="0">
                <a:solidFill>
                  <a:schemeClr val="tx1">
                    <a:lumMod val="95000"/>
                  </a:schemeClr>
                </a:solidFill>
                <a:cs typeface="Segoe UI"/>
              </a:rPr>
              <a:t> SAI NAGESH(19UJ1A1242)</a:t>
            </a:r>
          </a:p>
        </p:txBody>
      </p:sp>
    </p:spTree>
    <p:extLst>
      <p:ext uri="{BB962C8B-B14F-4D97-AF65-F5344CB8AC3E}">
        <p14:creationId xmlns:p14="http://schemas.microsoft.com/office/powerpoint/2010/main" val="2924417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0" descr="What all stock index futures failure have in common">
            <a:extLst>
              <a:ext uri="{FF2B5EF4-FFF2-40B4-BE49-F238E27FC236}">
                <a16:creationId xmlns:a16="http://schemas.microsoft.com/office/drawing/2014/main" id="{1EEB45E2-81C6-3266-27FC-EC5ED8DE89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5" r="1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B7103A8-AEEA-50D3-BE61-CC85D24BD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700">
                <a:cs typeface="Posterama"/>
              </a:rPr>
              <a:t>CONCLUSION </a:t>
            </a:r>
            <a:endParaRPr lang="en-US" sz="37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550E6AD-7E13-67EA-C764-3CDE9D207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2200" dirty="0">
                <a:ea typeface="+mn-lt"/>
                <a:cs typeface="+mn-lt"/>
              </a:rPr>
              <a:t>TPA-LSTM method is a new prediction model that enables the prediction of multivariate time series data.</a:t>
            </a:r>
          </a:p>
          <a:p>
            <a:r>
              <a:rPr lang="en-US" sz="2200" dirty="0"/>
              <a:t>TPA-LSTM model </a:t>
            </a:r>
            <a:r>
              <a:rPr lang="en-US" sz="2200" dirty="0">
                <a:latin typeface="Daytona Condensed Light"/>
                <a:cs typeface="Times New Roman"/>
              </a:rPr>
              <a:t>make appropriate actions to take gains and avoid losses more effectively. </a:t>
            </a:r>
            <a:endParaRPr lang="en-US" sz="2200" dirty="0">
              <a:latin typeface="Daytona Condensed Light"/>
            </a:endParaRPr>
          </a:p>
          <a:p>
            <a:endParaRPr lang="en-US" sz="20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978ADB-AD70-DE7C-4643-85C48AE127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20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36E03-48C4-F819-E84F-24F3BCA0D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D53A0-714E-7A98-723B-24451F698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algn="just"/>
            <a:r>
              <a:rPr lang="en-US" sz="2200" dirty="0">
                <a:ea typeface="+mn-lt"/>
                <a:cs typeface="+mn-lt"/>
              </a:rPr>
              <a:t>Y. S. Abu-Mostafa and A. F. Atiya, “Introduction to financial forecasting,” </a:t>
            </a:r>
            <a:r>
              <a:rPr lang="en-US" sz="2200" i="1" dirty="0">
                <a:ea typeface="+mn-lt"/>
                <a:cs typeface="+mn-lt"/>
              </a:rPr>
              <a:t>Applied Intelligence</a:t>
            </a:r>
            <a:r>
              <a:rPr lang="en-US" sz="2200" dirty="0">
                <a:ea typeface="+mn-lt"/>
                <a:cs typeface="+mn-lt"/>
              </a:rPr>
              <a:t>, vol. 6, no. 3, pp. 205–213, 1996.</a:t>
            </a:r>
            <a:endParaRPr lang="en-US" sz="2200"/>
          </a:p>
          <a:p>
            <a:pPr algn="just"/>
            <a:r>
              <a:rPr lang="en-US" sz="2200" dirty="0">
                <a:ea typeface="+mn-lt"/>
                <a:cs typeface="+mn-lt"/>
              </a:rPr>
              <a:t>View at: </a:t>
            </a:r>
            <a:r>
              <a:rPr lang="en-US" sz="2200" dirty="0">
                <a:solidFill>
                  <a:srgbClr val="4D8A17"/>
                </a:solidFill>
                <a:ea typeface="+mn-lt"/>
                <a:cs typeface="+mn-lt"/>
                <a:hlinkClick r:id="rId2"/>
              </a:rPr>
              <a:t>Publisher Site</a:t>
            </a:r>
            <a:r>
              <a:rPr lang="en-US" sz="2200" dirty="0">
                <a:ea typeface="+mn-lt"/>
                <a:cs typeface="+mn-lt"/>
              </a:rPr>
              <a:t> | </a:t>
            </a:r>
            <a:r>
              <a:rPr lang="en-US" sz="2200" dirty="0">
                <a:solidFill>
                  <a:srgbClr val="4D8A17"/>
                </a:solidFill>
                <a:ea typeface="+mn-lt"/>
                <a:cs typeface="+mn-lt"/>
                <a:hlinkClick r:id="rId3"/>
              </a:rPr>
              <a:t>Google Scholar</a:t>
            </a:r>
            <a:endParaRPr lang="en-US" sz="2200"/>
          </a:p>
          <a:p>
            <a:pPr algn="just"/>
            <a:r>
              <a:rPr lang="en-US" sz="2200">
                <a:ea typeface="+mn-lt"/>
                <a:cs typeface="+mn-lt"/>
              </a:rPr>
              <a:t>C. Huang and J. Cao, “Active control strategy for synchronization and anti-synchronization of a fractional chaotic financial system,” </a:t>
            </a:r>
            <a:r>
              <a:rPr lang="en-US" sz="2200" i="1" err="1">
                <a:ea typeface="+mn-lt"/>
                <a:cs typeface="+mn-lt"/>
              </a:rPr>
              <a:t>Physica</a:t>
            </a:r>
            <a:r>
              <a:rPr lang="en-US" sz="2200" i="1" dirty="0">
                <a:ea typeface="+mn-lt"/>
                <a:cs typeface="+mn-lt"/>
              </a:rPr>
              <a:t> A: Statistical Mechanics and its Applications</a:t>
            </a:r>
            <a:r>
              <a:rPr lang="en-US" sz="2200" dirty="0">
                <a:ea typeface="+mn-lt"/>
                <a:cs typeface="+mn-lt"/>
              </a:rPr>
              <a:t>, vol. 473, pp. 262–275, 2017.</a:t>
            </a:r>
            <a:endParaRPr lang="en-US" sz="2200"/>
          </a:p>
          <a:p>
            <a:pPr algn="just"/>
            <a:r>
              <a:rPr lang="en-US" sz="2200" dirty="0">
                <a:ea typeface="+mn-lt"/>
                <a:cs typeface="+mn-lt"/>
              </a:rPr>
              <a:t>View at: </a:t>
            </a:r>
            <a:r>
              <a:rPr lang="en-US" sz="2200" dirty="0">
                <a:solidFill>
                  <a:srgbClr val="4D8A17"/>
                </a:solidFill>
                <a:ea typeface="+mn-lt"/>
                <a:cs typeface="+mn-lt"/>
                <a:hlinkClick r:id="rId4"/>
              </a:rPr>
              <a:t>Publisher Site</a:t>
            </a:r>
            <a:r>
              <a:rPr lang="en-US" sz="2200" dirty="0">
                <a:ea typeface="+mn-lt"/>
                <a:cs typeface="+mn-lt"/>
              </a:rPr>
              <a:t> | </a:t>
            </a:r>
            <a:r>
              <a:rPr lang="en-US" sz="2200" dirty="0">
                <a:solidFill>
                  <a:srgbClr val="4D8A17"/>
                </a:solidFill>
                <a:ea typeface="+mn-lt"/>
                <a:cs typeface="+mn-lt"/>
                <a:hlinkClick r:id="rId5"/>
              </a:rPr>
              <a:t>Google Scholar</a:t>
            </a:r>
            <a:endParaRPr lang="en-US" sz="2200"/>
          </a:p>
          <a:p>
            <a:pPr algn="just"/>
            <a:r>
              <a:rPr lang="en-US" sz="2200">
                <a:ea typeface="+mn-lt"/>
                <a:cs typeface="+mn-lt"/>
              </a:rPr>
              <a:t>J. Zhang, Y.-F. Teng, and W. Chen, “Support vector regression with modified firefly algorithm for stock price forecasting,” </a:t>
            </a:r>
            <a:r>
              <a:rPr lang="en-US" sz="2200" i="1" dirty="0">
                <a:ea typeface="+mn-lt"/>
                <a:cs typeface="+mn-lt"/>
              </a:rPr>
              <a:t>Applied Intelligence</a:t>
            </a:r>
            <a:r>
              <a:rPr lang="en-US" sz="2200" dirty="0">
                <a:ea typeface="+mn-lt"/>
                <a:cs typeface="+mn-lt"/>
              </a:rPr>
              <a:t>, vol. 49, no. 5, pp. 1658–1674, 2019.</a:t>
            </a:r>
            <a:endParaRPr lang="en-US" sz="2200"/>
          </a:p>
          <a:p>
            <a:pPr algn="just"/>
            <a:r>
              <a:rPr lang="en-US" sz="2200" dirty="0">
                <a:ea typeface="+mn-lt"/>
                <a:cs typeface="+mn-lt"/>
              </a:rPr>
              <a:t>View at: </a:t>
            </a:r>
            <a:r>
              <a:rPr lang="en-US" sz="2200" dirty="0">
                <a:solidFill>
                  <a:srgbClr val="4D8A17"/>
                </a:solidFill>
                <a:ea typeface="+mn-lt"/>
                <a:cs typeface="+mn-lt"/>
                <a:hlinkClick r:id="rId6"/>
              </a:rPr>
              <a:t>Publisher Site</a:t>
            </a:r>
            <a:r>
              <a:rPr lang="en-US" sz="2200" dirty="0">
                <a:ea typeface="+mn-lt"/>
                <a:cs typeface="+mn-lt"/>
              </a:rPr>
              <a:t> | </a:t>
            </a:r>
            <a:r>
              <a:rPr lang="en-US" sz="2200" dirty="0">
                <a:solidFill>
                  <a:srgbClr val="4D8A17"/>
                </a:solidFill>
                <a:ea typeface="+mn-lt"/>
                <a:cs typeface="+mn-lt"/>
              </a:rPr>
              <a:t>Google Scholar.</a:t>
            </a:r>
            <a:endParaRPr lang="en-US" sz="22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019EE1-4801-1151-43C8-5B19F72E9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BD599-9A04-CE50-0130-688B7D54859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306244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16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250+ Thank You Pictures, Images, Photos">
            <a:extLst>
              <a:ext uri="{FF2B5EF4-FFF2-40B4-BE49-F238E27FC236}">
                <a16:creationId xmlns:a16="http://schemas.microsoft.com/office/drawing/2014/main" id="{63ED5A89-47D5-74C0-2E78-3147193EC5F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2000" r="22000"/>
          <a:stretch/>
        </p:blipFill>
        <p:spPr>
          <a:xfrm>
            <a:off x="962163" y="1229449"/>
            <a:ext cx="7746709" cy="435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127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587333C7-6249-4517-F6FC-81D70E40EE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05E10E9-9AB7-0642-D4C4-DDFDAB7B5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300">
                <a:ln w="22225">
                  <a:solidFill>
                    <a:schemeClr val="tx1"/>
                  </a:solidFill>
                  <a:miter lim="800000"/>
                </a:ln>
                <a:noFill/>
                <a:cs typeface="+mj-cs"/>
              </a:rPr>
              <a:t>DISCOVERY AND PREDICTION OF STOCK INDEX PATTERN VIA TPA-LSTM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24FAE9-7812-7C05-67C7-C809EF06CB92}"/>
              </a:ext>
            </a:extLst>
          </p:cNvPr>
          <p:cNvSpPr txBox="1"/>
          <p:nvPr/>
        </p:nvSpPr>
        <p:spPr>
          <a:xfrm>
            <a:off x="10053274" y="6657945"/>
            <a:ext cx="2138726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52154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7" descr="Stock market or forex trading graph in blue futuristic display graphic ...">
            <a:extLst>
              <a:ext uri="{FF2B5EF4-FFF2-40B4-BE49-F238E27FC236}">
                <a16:creationId xmlns:a16="http://schemas.microsoft.com/office/drawing/2014/main" id="{7BBBF605-B367-9A10-2AEE-354F66151A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745" b="10985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ln w="22225">
                  <a:solidFill>
                    <a:srgbClr val="FFFFFF"/>
                  </a:solidFill>
                </a:ln>
                <a:solidFill>
                  <a:srgbClr val="FFFFFF"/>
                </a:solidFill>
                <a:cs typeface="Posterama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/>
            <a:r>
              <a:rPr lang="en-US" dirty="0">
                <a:solidFill>
                  <a:srgbClr val="FFFFFF"/>
                </a:solidFill>
              </a:rPr>
              <a:t>AIM OF THE PROJECT</a:t>
            </a:r>
          </a:p>
          <a:p>
            <a:pPr marL="0"/>
            <a:r>
              <a:rPr lang="en-US" dirty="0">
                <a:solidFill>
                  <a:srgbClr val="FFFFFF"/>
                </a:solidFill>
              </a:rPr>
              <a:t>ABSTRACT</a:t>
            </a:r>
          </a:p>
          <a:p>
            <a:pPr marL="0"/>
            <a:r>
              <a:rPr lang="en-US" dirty="0">
                <a:solidFill>
                  <a:srgbClr val="FFFFFF"/>
                </a:solidFill>
              </a:rPr>
              <a:t>INTRODUCTION</a:t>
            </a:r>
          </a:p>
          <a:p>
            <a:pPr marL="0"/>
            <a:r>
              <a:rPr lang="en-US" dirty="0">
                <a:solidFill>
                  <a:srgbClr val="FFFFFF"/>
                </a:solidFill>
              </a:rPr>
              <a:t>EXISTING SYSTEM</a:t>
            </a:r>
          </a:p>
          <a:p>
            <a:pPr marL="0"/>
            <a:r>
              <a:rPr lang="en-US" dirty="0">
                <a:solidFill>
                  <a:srgbClr val="FFFFFF"/>
                </a:solidFill>
              </a:rPr>
              <a:t>PROPOSED SYSTEM</a:t>
            </a:r>
          </a:p>
          <a:p>
            <a:pPr marL="0"/>
            <a:r>
              <a:rPr lang="en-US" dirty="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Aft>
                <a:spcPts val="600"/>
              </a:spcAft>
              <a:defRPr/>
            </a:pPr>
            <a:r>
              <a:rPr lang="en-US" kern="1200" cap="none" spc="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  <a:defRPr/>
            </a:pPr>
            <a:fld id="{75DF2D63-3FF5-D547-96B9-BE9CCD1ABA58}" type="slidenum">
              <a:rPr lang="en-US" cap="none" spc="0">
                <a:solidFill>
                  <a:srgbClr val="FFFFFF"/>
                </a:solidFill>
                <a:latin typeface="Calibri" panose="020F0502020204030204"/>
              </a:rPr>
              <a:pPr algn="r">
                <a:lnSpc>
                  <a:spcPct val="90000"/>
                </a:lnSpc>
                <a:spcAft>
                  <a:spcPts val="600"/>
                </a:spcAft>
                <a:defRPr/>
              </a:pPr>
              <a:t>3</a:t>
            </a:fld>
            <a:endParaRPr lang="en-US" cap="none" spc="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10133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8" descr="U.S. Stock Index Charts - Ultra Long-Term Perspective">
            <a:extLst>
              <a:ext uri="{FF2B5EF4-FFF2-40B4-BE49-F238E27FC236}">
                <a16:creationId xmlns:a16="http://schemas.microsoft.com/office/drawing/2014/main" id="{F2C00461-C01C-8064-16A1-62ED4A081D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2266" r="-3" b="-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59D63F-F67D-B1A6-9772-28B26C23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Posterama"/>
              </a:rPr>
              <a:t>AIM OF THE PROJECT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879B80B-52E1-B25F-25DD-B9548BDF8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 vert="horz" lIns="0" tIns="0" rIns="0" bIns="0" rtlCol="0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rgbClr val="FFFFFF"/>
                </a:solidFill>
              </a:rPr>
              <a:t>Developing  a realistic model to predict stock index for investors and professional analysts using TPS-LSTM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573E4D-D096-DA02-6E8D-C161D57C29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5DF2D63-3FF5-D547-96B9-BE9CCD1ABA58}" type="slidenum">
              <a:rPr lang="en-US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358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8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3927EA-A6AD-97BC-1ADB-6D8D1A4FC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>
            <a:normAutofit/>
          </a:bodyPr>
          <a:lstStyle/>
          <a:p>
            <a:r>
              <a:rPr lang="en-US" dirty="0">
                <a:cs typeface="Posterama"/>
              </a:rPr>
              <a:t>ABSTRACT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0EB2720-4652-73BC-1DB9-2D865664E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7502" cy="4351338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2200" dirty="0">
                <a:latin typeface="Times New Roman"/>
                <a:cs typeface="Times New Roman"/>
              </a:rPr>
              <a:t>Investors can invest passively through a stock index or compare active investment performance with stock index. </a:t>
            </a:r>
          </a:p>
          <a:p>
            <a:r>
              <a:rPr lang="en-US" sz="2200" dirty="0">
                <a:latin typeface="Times New Roman"/>
                <a:cs typeface="Times New Roman"/>
              </a:rPr>
              <a:t>The core of the process is to find some inherent patterns in the existing stock index sequences and make appropriate prediction.</a:t>
            </a:r>
          </a:p>
          <a:p>
            <a:r>
              <a:rPr lang="en-US" sz="2200" dirty="0">
                <a:latin typeface="Times New Roman"/>
                <a:cs typeface="Times New Roman"/>
              </a:rPr>
              <a:t>In this project, we attempt to discover and predict stock index patterns through analysis of multivariate time series. </a:t>
            </a:r>
          </a:p>
        </p:txBody>
      </p:sp>
      <p:pic>
        <p:nvPicPr>
          <p:cNvPr id="14" name="Picture 14" descr="Introduction to the U.S. Stock Market Indexes | Coinspeaker">
            <a:extLst>
              <a:ext uri="{FF2B5EF4-FFF2-40B4-BE49-F238E27FC236}">
                <a16:creationId xmlns:a16="http://schemas.microsoft.com/office/drawing/2014/main" id="{ABEC8E38-A84B-A3A5-0F84-7FEB465D5B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80" r="17674" b="2"/>
          <a:stretch/>
        </p:blipFill>
        <p:spPr>
          <a:xfrm>
            <a:off x="6621294" y="1295416"/>
            <a:ext cx="5570706" cy="5562584"/>
          </a:xfrm>
          <a:custGeom>
            <a:avLst/>
            <a:gdLst/>
            <a:ahLst/>
            <a:cxnLst/>
            <a:rect l="l" t="t" r="r" b="b"/>
            <a:pathLst>
              <a:path w="5570706" h="5562584">
                <a:moveTo>
                  <a:pt x="3374687" y="0"/>
                </a:moveTo>
                <a:cubicBezTo>
                  <a:pt x="4190094" y="0"/>
                  <a:pt x="4937956" y="289196"/>
                  <a:pt x="5521301" y="770615"/>
                </a:cubicBezTo>
                <a:lnTo>
                  <a:pt x="5570706" y="815517"/>
                </a:lnTo>
                <a:lnTo>
                  <a:pt x="5570706" y="5562584"/>
                </a:lnTo>
                <a:lnTo>
                  <a:pt x="808135" y="5562584"/>
                </a:lnTo>
                <a:lnTo>
                  <a:pt x="770615" y="5521302"/>
                </a:lnTo>
                <a:cubicBezTo>
                  <a:pt x="289196" y="4937957"/>
                  <a:pt x="0" y="4190095"/>
                  <a:pt x="0" y="3374687"/>
                </a:cubicBezTo>
                <a:cubicBezTo>
                  <a:pt x="0" y="1510899"/>
                  <a:pt x="1510899" y="0"/>
                  <a:pt x="3374687" y="0"/>
                </a:cubicBezTo>
                <a:close/>
              </a:path>
            </a:pathLst>
          </a:custGeom>
        </p:spPr>
      </p:pic>
      <p:sp>
        <p:nvSpPr>
          <p:cNvPr id="29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0855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The Dow Jones, S&amp;P 500, and 7 Other Stock Market Indices -- and What ...">
            <a:extLst>
              <a:ext uri="{FF2B5EF4-FFF2-40B4-BE49-F238E27FC236}">
                <a16:creationId xmlns:a16="http://schemas.microsoft.com/office/drawing/2014/main" id="{6861EC15-E52B-8A08-EDCB-4505EE2B1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2" r="3874"/>
          <a:stretch/>
        </p:blipFill>
        <p:spPr>
          <a:xfrm>
            <a:off x="4146996" y="10"/>
            <a:ext cx="8045002" cy="6728594"/>
          </a:xfrm>
          <a:prstGeom prst="rect">
            <a:avLst/>
          </a:prstGeom>
        </p:spPr>
      </p:pic>
      <p:sp>
        <p:nvSpPr>
          <p:cNvPr id="22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6168A-9F8B-AE64-6A3B-DD036396C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400">
                <a:cs typeface="Calibri Light"/>
              </a:rPr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E48C89-37BE-62E4-E2FD-85B364837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502" y="1715333"/>
            <a:ext cx="4641698" cy="4576649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2200" dirty="0">
                <a:latin typeface="Times New Roman"/>
                <a:ea typeface="+mn-lt"/>
                <a:cs typeface="+mn-lt"/>
              </a:rPr>
              <a:t>Long short-term memory (LSTM) neural networks have been proven to be effective for time series prediction, even in some instances where the data is non-stationary. </a:t>
            </a:r>
          </a:p>
          <a:p>
            <a:r>
              <a:rPr lang="en-US" sz="2200" dirty="0">
                <a:latin typeface="Times New Roman"/>
                <a:ea typeface="+mn-lt"/>
                <a:cs typeface="Times New Roman"/>
              </a:rPr>
              <a:t>TPA-LSTM that considers weak periodic patterns and long short-term information </a:t>
            </a:r>
          </a:p>
          <a:p>
            <a:r>
              <a:rPr lang="en-US" sz="2200" dirty="0">
                <a:latin typeface="Times New Roman"/>
                <a:ea typeface="+mn-lt"/>
                <a:cs typeface="Times New Roman"/>
              </a:rPr>
              <a:t>According to the repeated patterns which were discovered in previous work, we can predict repeated patterns of stock index over a certain period in the future.</a:t>
            </a:r>
            <a:endParaRPr lang="en-US" sz="2200">
              <a:latin typeface="Times New Roman"/>
              <a:ea typeface="+mn-lt"/>
              <a:cs typeface="+mn-lt"/>
            </a:endParaRPr>
          </a:p>
          <a:p>
            <a:endParaRPr lang="en-US" sz="1900" dirty="0">
              <a:latin typeface="Times New Roman"/>
              <a:ea typeface="+mn-lt"/>
              <a:cs typeface="+mn-lt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8CF61D-4147-236F-218C-CE2A064E6B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645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A3B543-DD57-B5F8-C191-87B17874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9389" y="323218"/>
            <a:ext cx="6117566" cy="1719072"/>
          </a:xfrm>
        </p:spPr>
        <p:txBody>
          <a:bodyPr anchor="b">
            <a:normAutofit/>
          </a:bodyPr>
          <a:lstStyle/>
          <a:p>
            <a:pPr algn="ctr"/>
            <a:r>
              <a:rPr lang="en-US" sz="5400">
                <a:cs typeface="Posterama"/>
              </a:rPr>
              <a:t>SVM MODEL</a:t>
            </a:r>
            <a:endParaRPr lang="en-US" sz="5400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980F6-FD14-BB45-86F7-1728A7F83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5585603" cy="3842032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2200" dirty="0">
                <a:ea typeface="+mn-lt"/>
                <a:cs typeface="+mn-lt"/>
              </a:rPr>
              <a:t>SVM is a mathematical model with solid theoretical foundation and substantially developed in pattern recognition.</a:t>
            </a:r>
          </a:p>
          <a:p>
            <a:r>
              <a:rPr lang="en-US" sz="2200" dirty="0">
                <a:ea typeface="+mn-lt"/>
                <a:cs typeface="+mn-lt"/>
              </a:rPr>
              <a:t>.The study suggests that SVM model is preferred to predict short term and medium term, however it is not suitable for long term predictions. </a:t>
            </a:r>
          </a:p>
          <a:p>
            <a:r>
              <a:rPr lang="en-US" sz="2200" dirty="0">
                <a:ea typeface="+mn-lt"/>
                <a:cs typeface="+mn-lt"/>
              </a:rPr>
              <a:t>Outcomes of the study indicate that the average prediction accuracy is 60.2%.</a:t>
            </a:r>
            <a:endParaRPr lang="en-US" sz="2200"/>
          </a:p>
        </p:txBody>
      </p:sp>
      <p:pic>
        <p:nvPicPr>
          <p:cNvPr id="6" name="Picture 6" descr="GitHub - Anirudh42/StockMarketPrediction-ML: Predicting the trend of ...">
            <a:extLst>
              <a:ext uri="{FF2B5EF4-FFF2-40B4-BE49-F238E27FC236}">
                <a16:creationId xmlns:a16="http://schemas.microsoft.com/office/drawing/2014/main" id="{FEAABD7E-3C15-3BC8-F444-D7CB74062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579" y="2404581"/>
            <a:ext cx="5811041" cy="400415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7AE96A-1E14-E658-732B-02E9AB3952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026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A0A302EB-DADB-0D45-E677-FA3B928B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en-US" sz="2600" dirty="0">
                <a:cs typeface="Posterama"/>
              </a:rPr>
              <a:t>TPA-LSTM MODEL</a:t>
            </a:r>
            <a:br>
              <a:rPr lang="en-US" sz="2600">
                <a:cs typeface="Posterama"/>
              </a:rPr>
            </a:br>
            <a:r>
              <a:rPr lang="en-US" sz="2600" dirty="0">
                <a:cs typeface="Posterama"/>
              </a:rPr>
              <a:t> </a:t>
            </a:r>
            <a:br>
              <a:rPr lang="en-US" sz="2600">
                <a:cs typeface="Posterama"/>
              </a:rPr>
            </a:br>
            <a:endParaRPr lang="en-US" sz="2600"/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A3571E4D-25A5-6F59-F394-F0456D91F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989" y="2194102"/>
            <a:ext cx="3743302" cy="3908586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2200" dirty="0"/>
              <a:t>Temporal Pattern Attention and Long-Short-Term Memory is a recurrent neural network, to analyze time series data and make predictions.</a:t>
            </a:r>
          </a:p>
          <a:p>
            <a:r>
              <a:rPr lang="en-US" sz="2200" dirty="0"/>
              <a:t>Collects the historical stock index data and use it make predictions on future stock index values.</a:t>
            </a:r>
          </a:p>
          <a:p>
            <a:r>
              <a:rPr lang="en-US" sz="2200" dirty="0"/>
              <a:t>Accuracy achieved using        TPA-LSTM  model is 87%.</a:t>
            </a:r>
          </a:p>
          <a:p>
            <a:endParaRPr lang="en-US" sz="2200" dirty="0"/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43" name="Picture 43" descr="Chart, line chart&#10;&#10;Description automatically generated">
            <a:extLst>
              <a:ext uri="{FF2B5EF4-FFF2-40B4-BE49-F238E27FC236}">
                <a16:creationId xmlns:a16="http://schemas.microsoft.com/office/drawing/2014/main" id="{331D1722-8DE8-67CC-4A30-7F37E54AB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457" y="1709737"/>
            <a:ext cx="6155141" cy="346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50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4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8BF70711-F3A9-A3F6-1C00-4D0476103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>
                <a:cs typeface="Posterama"/>
              </a:rPr>
              <a:t>TPA- LSTM MODEL</a:t>
            </a:r>
            <a:endParaRPr lang="en-US" sz="5400"/>
          </a:p>
        </p:txBody>
      </p:sp>
      <p:sp>
        <p:nvSpPr>
          <p:cNvPr id="59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D64DDABA-947E-7342-9DBE-BF7B8DD46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313" y="2660904"/>
            <a:ext cx="5092058" cy="3547872"/>
          </a:xfrm>
        </p:spPr>
        <p:txBody>
          <a:bodyPr vert="horz" lIns="0" tIns="0" rIns="0" bIns="0" rtlCol="0" anchor="t">
            <a:normAutofit fontScale="92500"/>
          </a:bodyPr>
          <a:lstStyle/>
          <a:p>
            <a:r>
              <a:rPr lang="en-US" sz="2200" dirty="0">
                <a:ea typeface="+mn-lt"/>
                <a:cs typeface="+mn-lt"/>
              </a:rPr>
              <a:t>The TPA-LSTM architecture includes three main components: the LSTM layer, the attention layer, and the fully connected layer.</a:t>
            </a:r>
          </a:p>
          <a:p>
            <a:r>
              <a:rPr lang="en-US" sz="2200" dirty="0">
                <a:ea typeface="+mn-lt"/>
                <a:cs typeface="+mn-lt"/>
              </a:rPr>
              <a:t>The LSTM layer, the attention layer, and the fully connected layer. </a:t>
            </a:r>
          </a:p>
          <a:p>
            <a:r>
              <a:rPr lang="en-US" sz="2200" dirty="0">
                <a:ea typeface="+mn-lt"/>
                <a:cs typeface="+mn-lt"/>
              </a:rPr>
              <a:t>The LSTM layer is responsible for processing the temporal sequence of input data and generating hidden states.</a:t>
            </a:r>
          </a:p>
          <a:p>
            <a:r>
              <a:rPr lang="en-US" sz="2200" dirty="0">
                <a:ea typeface="+mn-lt"/>
                <a:cs typeface="+mn-lt"/>
              </a:rPr>
              <a:t> The attention layer calculates attention weights for each hidden state based on the importance of the corresponding input feature. </a:t>
            </a:r>
            <a:endParaRPr lang="en-US" sz="2200" dirty="0"/>
          </a:p>
        </p:txBody>
      </p:sp>
      <p:pic>
        <p:nvPicPr>
          <p:cNvPr id="43" name="Picture 43" descr="Chart&#10;&#10;Description automatically generated">
            <a:extLst>
              <a:ext uri="{FF2B5EF4-FFF2-40B4-BE49-F238E27FC236}">
                <a16:creationId xmlns:a16="http://schemas.microsoft.com/office/drawing/2014/main" id="{8E025815-700A-ABC9-4357-00F1606C4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893665"/>
            <a:ext cx="5458968" cy="307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82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6">
      <a:majorFont>
        <a:latin typeface="Posterama"/>
        <a:ea typeface=""/>
        <a:cs typeface=""/>
      </a:majorFont>
      <a:minorFont>
        <a:latin typeface="Daytona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Discovery_Win32_EF_v4" id="{9D3EA290-8C8E-4DEC-A46D-F69BB3CF1506}" vid="{48419DDE-FF2A-4359-8A54-BA3E908EF1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1739A3-185F-4C3F-BB6F-45700D1355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81D8D6-8849-400B-8BC9-21D401C7DD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F8397A0-8C35-4EEE-8E61-47C914415B5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634</Words>
  <Application>Microsoft Office PowerPoint</Application>
  <PresentationFormat>Widescreen</PresentationFormat>
  <Paragraphs>65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Daytona Condensed Light</vt:lpstr>
      <vt:lpstr>Posterama</vt:lpstr>
      <vt:lpstr>Times New Roman</vt:lpstr>
      <vt:lpstr>Office Theme</vt:lpstr>
      <vt:lpstr>MALLA REDDY ENGINEERING COLLEGE AND MANAGEMENT SCIENCES</vt:lpstr>
      <vt:lpstr>DISCOVERY AND PREDICTION OF STOCK INDEX PATTERN VIA TPA-LSTM</vt:lpstr>
      <vt:lpstr>CONTENTS</vt:lpstr>
      <vt:lpstr>AIM OF THE PROJECT</vt:lpstr>
      <vt:lpstr>ABSTRACT</vt:lpstr>
      <vt:lpstr>INTRODUCTION</vt:lpstr>
      <vt:lpstr>SVM MODEL</vt:lpstr>
      <vt:lpstr>TPA-LSTM MODEL   </vt:lpstr>
      <vt:lpstr>TPA- LSTM MODEL</vt:lpstr>
      <vt:lpstr>CONCLUSION 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DISCOVERY</dc:title>
  <dc:creator/>
  <cp:lastModifiedBy>vinitha reddy</cp:lastModifiedBy>
  <cp:revision>569</cp:revision>
  <dcterms:created xsi:type="dcterms:W3CDTF">2023-05-09T13:46:35Z</dcterms:created>
  <dcterms:modified xsi:type="dcterms:W3CDTF">2023-05-09T17:34:56Z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